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46B_0.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4"/>
    <p:sldMasterId id="2147483648" r:id="rId5"/>
  </p:sldMasterIdLst>
  <p:notesMasterIdLst>
    <p:notesMasterId r:id="rId20"/>
  </p:notesMasterIdLst>
  <p:sldIdLst>
    <p:sldId id="1145" r:id="rId6"/>
    <p:sldId id="1135" r:id="rId7"/>
    <p:sldId id="274" r:id="rId8"/>
    <p:sldId id="1147" r:id="rId9"/>
    <p:sldId id="1130" r:id="rId10"/>
    <p:sldId id="1146" r:id="rId11"/>
    <p:sldId id="1131" r:id="rId12"/>
    <p:sldId id="278" r:id="rId13"/>
    <p:sldId id="1128" r:id="rId14"/>
    <p:sldId id="1148" r:id="rId15"/>
    <p:sldId id="1150" r:id="rId16"/>
    <p:sldId id="306" r:id="rId17"/>
    <p:sldId id="1149" r:id="rId18"/>
    <p:sldId id="273"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D4C67E3F-5582-E177-DC69-AC114A2BD404}" name="RIAUX Louise" initials="RL" userId="S::louise.riaux_psl.eu#ext#@upm365.onmicrosoft.com::3d17dce1-69b8-4344-9fb7-a007f2ca632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A02159-D827-E4F8-8ED5-B79E4675C69F}" v="1926" dt="2026-10-27T10:42:43.099"/>
    <p1510:client id="{B06D8995-C121-2A92-0B88-5C668F8730CE}" v="12" dt="2026-10-27T08:40:08.630"/>
    <p1510:client id="{B4C6E39D-2A7A-CD71-4DE3-B35E3E475C0D}" v="7" dt="2026-10-25T16:25:44.438"/>
    <p1510:client id="{C9267FAF-9F6E-425E-91D2-C33123D9D5B7}" v="126" dt="2026-10-25T16:16:29.6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omments/modernComment_46B_0.xml><?xml version="1.0" encoding="utf-8"?>
<p188:cmLst xmlns:a="http://schemas.openxmlformats.org/drawingml/2006/main" xmlns:r="http://schemas.openxmlformats.org/officeDocument/2006/relationships" xmlns:p188="http://schemas.microsoft.com/office/powerpoint/2018/8/main">
  <p188:cm id="{1C4EADE7-E079-4001-9B1E-DA7164393139}" authorId="{D4C67E3F-5582-E177-DC69-AC114A2BD404}" created="2026-10-12T06:55:47.154">
    <pc:sldMkLst xmlns:pc="http://schemas.microsoft.com/office/powerpoint/2013/main/command">
      <pc:docMk/>
      <pc:sldMk cId="0" sldId="1131"/>
    </pc:sldMkLst>
    <p188:txBody>
      <a:bodyPr/>
      <a:lstStyle/>
      <a:p>
        <a:r>
          <a:rPr lang="en-US"/>
          <a:t>Curricular integration = how the BIP will be embedded in the curricular offer of the partner universities (e.g. part of existing courses, electives, recognised modules).
Repeatability = plans for running the BIP beyond one edition. 
Scalability = how the programme could be scaled up or adapted (e.g. larger cohorts, new partners, interdisciplinary expansions).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0916A2-6DF4-4AF9-8024-F0B90BFFD84D}" type="datetimeFigureOut">
              <a:rPr lang="fr-FR" smtClean="0"/>
              <a:t>29/10/2026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8EC29-9528-4FBD-9CCA-DA1AD3D44440}" type="slidenum">
              <a:rPr lang="fr-FR" smtClean="0"/>
              <a:t>‹#›</a:t>
            </a:fld>
            <a:endParaRPr lang="fr-FR"/>
          </a:p>
        </p:txBody>
      </p:sp>
    </p:spTree>
    <p:extLst>
      <p:ext uri="{BB962C8B-B14F-4D97-AF65-F5344CB8AC3E}">
        <p14:creationId xmlns:p14="http://schemas.microsoft.com/office/powerpoint/2010/main" val="34790236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a:extLst>
            <a:ext uri="{FF2B5EF4-FFF2-40B4-BE49-F238E27FC236}">
              <a16:creationId xmlns:a16="http://schemas.microsoft.com/office/drawing/2014/main" id="{2B6F3D6F-CBF9-40FA-B4B1-F697309967B1}"/>
            </a:ext>
          </a:extLst>
        </p:cNvPr>
        <p:cNvGrpSpPr/>
        <p:nvPr/>
      </p:nvGrpSpPr>
      <p:grpSpPr>
        <a:xfrm>
          <a:off x="0" y="0"/>
          <a:ext cx="0" cy="0"/>
          <a:chOff x="0" y="0"/>
          <a:chExt cx="0" cy="0"/>
        </a:xfrm>
      </p:grpSpPr>
      <p:sp>
        <p:nvSpPr>
          <p:cNvPr id="426" name="Google Shape;426;p1:notes">
            <a:extLst>
              <a:ext uri="{FF2B5EF4-FFF2-40B4-BE49-F238E27FC236}">
                <a16:creationId xmlns:a16="http://schemas.microsoft.com/office/drawing/2014/main" id="{E14B9E44-FCE8-7E53-0CF5-5A4EFCA2005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1:notes">
            <a:extLst>
              <a:ext uri="{FF2B5EF4-FFF2-40B4-BE49-F238E27FC236}">
                <a16:creationId xmlns:a16="http://schemas.microsoft.com/office/drawing/2014/main" id="{ABF6595E-07C6-873F-4336-80F719A13C3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13944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2705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8733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a:extLst>
            <a:ext uri="{FF2B5EF4-FFF2-40B4-BE49-F238E27FC236}">
              <a16:creationId xmlns:a16="http://schemas.microsoft.com/office/drawing/2014/main" id="{C2998A71-8B43-D682-CD98-D5C6FE2795D5}"/>
            </a:ext>
          </a:extLst>
        </p:cNvPr>
        <p:cNvGrpSpPr/>
        <p:nvPr/>
      </p:nvGrpSpPr>
      <p:grpSpPr>
        <a:xfrm>
          <a:off x="0" y="0"/>
          <a:ext cx="0" cy="0"/>
          <a:chOff x="0" y="0"/>
          <a:chExt cx="0" cy="0"/>
        </a:xfrm>
      </p:grpSpPr>
      <p:sp>
        <p:nvSpPr>
          <p:cNvPr id="504" name="Google Shape;504;p4:notes">
            <a:extLst>
              <a:ext uri="{FF2B5EF4-FFF2-40B4-BE49-F238E27FC236}">
                <a16:creationId xmlns:a16="http://schemas.microsoft.com/office/drawing/2014/main" id="{8066DC9A-F2EA-7384-4518-4F52649F2C6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4:notes">
            <a:extLst>
              <a:ext uri="{FF2B5EF4-FFF2-40B4-BE49-F238E27FC236}">
                <a16:creationId xmlns:a16="http://schemas.microsoft.com/office/drawing/2014/main" id="{B8AD874C-994C-896F-5FE3-90538CBFF5E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78101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2" name="Google Shape;70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66E284-9BC2-1695-8AF5-C5B9329DE03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EC723A1-3F55-D5F0-B78C-9D5E2BA23E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A0E2D52-D0BC-F0E9-5D44-F702E443B716}"/>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5" name="Espace réservé du pied de page 4">
            <a:extLst>
              <a:ext uri="{FF2B5EF4-FFF2-40B4-BE49-F238E27FC236}">
                <a16:creationId xmlns:a16="http://schemas.microsoft.com/office/drawing/2014/main" id="{BA5FAD7D-73DC-C794-81EB-81FF1545700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E825E40-9FC5-B1DA-7AA5-3802F45E6D58}"/>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300318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1AF1712-0264-809C-4E49-DA1C7F571D4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BB85627-CF86-23EB-BE15-9075822E9CD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2FD46A5-42B4-00C9-B3D9-0771AC873013}"/>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5" name="Espace réservé du pied de page 4">
            <a:extLst>
              <a:ext uri="{FF2B5EF4-FFF2-40B4-BE49-F238E27FC236}">
                <a16:creationId xmlns:a16="http://schemas.microsoft.com/office/drawing/2014/main" id="{0DF1AF84-8159-0D70-1AF7-BA139F0506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010709A-9C9D-CA0E-DCD9-D5E2AA8FAA92}"/>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2945071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6E7EE2-C37C-EC08-6C81-777B1BFFE366}"/>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019E655-56C6-0718-6CB0-4CA3327F9E1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3CA088E-E90C-2CDE-F381-CA102650A651}"/>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5" name="Espace réservé du pied de page 4">
            <a:extLst>
              <a:ext uri="{FF2B5EF4-FFF2-40B4-BE49-F238E27FC236}">
                <a16:creationId xmlns:a16="http://schemas.microsoft.com/office/drawing/2014/main" id="{24A4E9C2-B500-B311-1782-9B344B287B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211CAE2-50E8-758E-C061-49CE62154AEE}"/>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2262819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D9CB52-1FC9-2ACD-E4CB-07997E8FBDE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6FF8514-7903-05EE-1801-583D3DE7ABA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F37197E-C5CA-DEBD-309F-B070035623E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29BC639-98A0-7B26-4141-F3E0C4A97063}"/>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6" name="Espace réservé du pied de page 5">
            <a:extLst>
              <a:ext uri="{FF2B5EF4-FFF2-40B4-BE49-F238E27FC236}">
                <a16:creationId xmlns:a16="http://schemas.microsoft.com/office/drawing/2014/main" id="{38A2B9BD-47DD-6D43-F27C-64E13449653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C1CD147-D6B0-5597-D595-93EF827549A8}"/>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1122175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F0CBAD-7204-7305-B3B0-6CBD6E41B43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105CFA23-A5F8-AFC9-D1D5-ABA95E3ADF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0E46CD5-5758-0413-178A-5569058FB75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45E8D9E-1015-D3C3-EBEB-D75EE1103B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416DF51-3856-AEC7-95BE-16F600BCE1D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B3225530-AFD3-4961-871A-590FC8A6F216}"/>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8" name="Espace réservé du pied de page 7">
            <a:extLst>
              <a:ext uri="{FF2B5EF4-FFF2-40B4-BE49-F238E27FC236}">
                <a16:creationId xmlns:a16="http://schemas.microsoft.com/office/drawing/2014/main" id="{0043B7B8-07A7-886A-329E-43202AC540BE}"/>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64FA57C-BBE5-8787-5B64-3D202190AFD5}"/>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1185290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7565C6-4833-B763-998E-8AC015B56068}"/>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ADAF10F-B0E8-6DA3-BEF5-3005B0338806}"/>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4" name="Espace réservé du pied de page 3">
            <a:extLst>
              <a:ext uri="{FF2B5EF4-FFF2-40B4-BE49-F238E27FC236}">
                <a16:creationId xmlns:a16="http://schemas.microsoft.com/office/drawing/2014/main" id="{3CC5E7ED-C816-7FC9-D2A0-E5E65331F1A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F53B641-52C8-40E7-D520-D8313A359CA2}"/>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961048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0EB69D7-E834-43C9-3145-4F23087DE894}"/>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3" name="Espace réservé du pied de page 2">
            <a:extLst>
              <a:ext uri="{FF2B5EF4-FFF2-40B4-BE49-F238E27FC236}">
                <a16:creationId xmlns:a16="http://schemas.microsoft.com/office/drawing/2014/main" id="{874C6474-8CAA-62A4-C79A-B5ADBD41699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3F3DF86-BBB5-669B-CB25-B46E260C8A4F}"/>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348534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1BDFB8-DB90-26E9-6DD3-581048AD0B6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3ED604E-3B68-E03A-DA96-B3743B625E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A9D3A50-1045-31EB-0D58-29F6BB96B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F954B5C-D551-D6E6-C2F1-A3DC118B87D4}"/>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6" name="Espace réservé du pied de page 5">
            <a:extLst>
              <a:ext uri="{FF2B5EF4-FFF2-40B4-BE49-F238E27FC236}">
                <a16:creationId xmlns:a16="http://schemas.microsoft.com/office/drawing/2014/main" id="{625080DC-F5EF-4823-F02F-670C0E097A4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B1B111C-D912-AFFF-687E-04A6BE448677}"/>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332713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F62D77-66F0-8146-0594-003F38135E9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0C525B5F-4356-5DBC-A8A1-8DFB908540A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9211710-CA24-BD52-3309-9F695953C6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DC0A67E-2151-0045-AB31-0B608DE343C9}"/>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6" name="Espace réservé du pied de page 5">
            <a:extLst>
              <a:ext uri="{FF2B5EF4-FFF2-40B4-BE49-F238E27FC236}">
                <a16:creationId xmlns:a16="http://schemas.microsoft.com/office/drawing/2014/main" id="{64F6C408-5FA8-0CF9-E7CF-F444CB147F1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497CC73-100A-8F73-BC04-7376C44F64E0}"/>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3250600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453F01D-DC79-B993-07FC-325BD1F74EF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33035C15-BCB2-2E33-F65E-7AB2DB2ABF74}"/>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93B5F40-9EE1-075F-697D-8767BB32B5EA}"/>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5" name="Espace réservé du pied de page 4">
            <a:extLst>
              <a:ext uri="{FF2B5EF4-FFF2-40B4-BE49-F238E27FC236}">
                <a16:creationId xmlns:a16="http://schemas.microsoft.com/office/drawing/2014/main" id="{4BA3FE04-B294-3D94-1A91-01D3335E482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B135FDF-1DF3-A8BE-6C8B-DE4DF97DD0E0}"/>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2715729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C62542C6-4069-8241-D6CC-67D7C40A995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E9FA535C-47AC-76B3-F308-6B8A300618F9}"/>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558E356-51C8-53C9-3CE6-A9050BF86541}"/>
              </a:ext>
            </a:extLst>
          </p:cNvPr>
          <p:cNvSpPr>
            <a:spLocks noGrp="1"/>
          </p:cNvSpPr>
          <p:nvPr>
            <p:ph type="dt" sz="half" idx="10"/>
          </p:nvPr>
        </p:nvSpPr>
        <p:spPr/>
        <p:txBody>
          <a:bodyPr/>
          <a:lstStyle/>
          <a:p>
            <a:fld id="{CDDF413B-F6F0-4861-8CB2-A61499D935A4}" type="datetimeFigureOut">
              <a:rPr lang="fr-FR" smtClean="0"/>
              <a:t>29/10/2026</a:t>
            </a:fld>
            <a:endParaRPr lang="fr-FR"/>
          </a:p>
        </p:txBody>
      </p:sp>
      <p:sp>
        <p:nvSpPr>
          <p:cNvPr id="5" name="Espace réservé du pied de page 4">
            <a:extLst>
              <a:ext uri="{FF2B5EF4-FFF2-40B4-BE49-F238E27FC236}">
                <a16:creationId xmlns:a16="http://schemas.microsoft.com/office/drawing/2014/main" id="{E1B31829-8C24-C460-8842-0FAAF0FA403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39E481-F99F-1F99-FC2B-8B48DA2DBEAE}"/>
              </a:ext>
            </a:extLst>
          </p:cNvPr>
          <p:cNvSpPr>
            <a:spLocks noGrp="1"/>
          </p:cNvSpPr>
          <p:nvPr>
            <p:ph type="sldNum" sz="quarter" idx="12"/>
          </p:nvPr>
        </p:nvSpPr>
        <p:spPr/>
        <p:txBody>
          <a:bodyPr/>
          <a:lstStyle/>
          <a:p>
            <a:fld id="{6834F94F-E794-4AF6-A477-E258309FC83E}" type="slidenum">
              <a:rPr lang="fr-FR" smtClean="0"/>
              <a:t>‹#›</a:t>
            </a:fld>
            <a:endParaRPr lang="fr-FR"/>
          </a:p>
        </p:txBody>
      </p:sp>
    </p:spTree>
    <p:extLst>
      <p:ext uri="{BB962C8B-B14F-4D97-AF65-F5344CB8AC3E}">
        <p14:creationId xmlns:p14="http://schemas.microsoft.com/office/powerpoint/2010/main" val="4105342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ndex">
  <p:cSld name="Index">
    <p:spTree>
      <p:nvGrpSpPr>
        <p:cNvPr id="1" name="Shape 16"/>
        <p:cNvGrpSpPr/>
        <p:nvPr/>
      </p:nvGrpSpPr>
      <p:grpSpPr>
        <a:xfrm>
          <a:off x="0" y="0"/>
          <a:ext cx="0" cy="0"/>
          <a:chOff x="0" y="0"/>
          <a:chExt cx="0" cy="0"/>
        </a:xfrm>
      </p:grpSpPr>
      <p:sp>
        <p:nvSpPr>
          <p:cNvPr id="17" name="Google Shape;17;p20"/>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u="none" strike="noStrike" cap="none">
                <a:solidFill>
                  <a:schemeClr val="dk1"/>
                </a:solidFill>
                <a:latin typeface="Roboto"/>
                <a:ea typeface="Roboto"/>
                <a:cs typeface="Roboto"/>
                <a:sym typeface="Roboto"/>
              </a:defRPr>
            </a:lvl1pPr>
            <a:lvl2pPr marL="0" lvl="1" indent="0" algn="r">
              <a:spcBef>
                <a:spcPts val="0"/>
              </a:spcBef>
              <a:buNone/>
              <a:defRPr sz="1400" b="1" i="0" u="none" strike="noStrike" cap="none">
                <a:solidFill>
                  <a:schemeClr val="dk1"/>
                </a:solidFill>
                <a:latin typeface="Roboto"/>
                <a:ea typeface="Roboto"/>
                <a:cs typeface="Roboto"/>
                <a:sym typeface="Roboto"/>
              </a:defRPr>
            </a:lvl2pPr>
            <a:lvl3pPr marL="0" lvl="2" indent="0" algn="r">
              <a:spcBef>
                <a:spcPts val="0"/>
              </a:spcBef>
              <a:buNone/>
              <a:defRPr sz="1400" b="1" i="0" u="none" strike="noStrike" cap="none">
                <a:solidFill>
                  <a:schemeClr val="dk1"/>
                </a:solidFill>
                <a:latin typeface="Roboto"/>
                <a:ea typeface="Roboto"/>
                <a:cs typeface="Roboto"/>
                <a:sym typeface="Roboto"/>
              </a:defRPr>
            </a:lvl3pPr>
            <a:lvl4pPr marL="0" lvl="3" indent="0" algn="r">
              <a:spcBef>
                <a:spcPts val="0"/>
              </a:spcBef>
              <a:buNone/>
              <a:defRPr sz="1400" b="1" i="0" u="none" strike="noStrike" cap="none">
                <a:solidFill>
                  <a:schemeClr val="dk1"/>
                </a:solidFill>
                <a:latin typeface="Roboto"/>
                <a:ea typeface="Roboto"/>
                <a:cs typeface="Roboto"/>
                <a:sym typeface="Roboto"/>
              </a:defRPr>
            </a:lvl4pPr>
            <a:lvl5pPr marL="0" lvl="4" indent="0" algn="r">
              <a:spcBef>
                <a:spcPts val="0"/>
              </a:spcBef>
              <a:buNone/>
              <a:defRPr sz="1400" b="1" i="0" u="none" strike="noStrike" cap="none">
                <a:solidFill>
                  <a:schemeClr val="dk1"/>
                </a:solidFill>
                <a:latin typeface="Roboto"/>
                <a:ea typeface="Roboto"/>
                <a:cs typeface="Roboto"/>
                <a:sym typeface="Roboto"/>
              </a:defRPr>
            </a:lvl5pPr>
            <a:lvl6pPr marL="0" lvl="5" indent="0" algn="r">
              <a:spcBef>
                <a:spcPts val="0"/>
              </a:spcBef>
              <a:buNone/>
              <a:defRPr sz="1400" b="1" i="0" u="none" strike="noStrike" cap="none">
                <a:solidFill>
                  <a:schemeClr val="dk1"/>
                </a:solidFill>
                <a:latin typeface="Roboto"/>
                <a:ea typeface="Roboto"/>
                <a:cs typeface="Roboto"/>
                <a:sym typeface="Roboto"/>
              </a:defRPr>
            </a:lvl6pPr>
            <a:lvl7pPr marL="0" lvl="6" indent="0" algn="r">
              <a:spcBef>
                <a:spcPts val="0"/>
              </a:spcBef>
              <a:buNone/>
              <a:defRPr sz="1400" b="1" i="0" u="none" strike="noStrike" cap="none">
                <a:solidFill>
                  <a:schemeClr val="dk1"/>
                </a:solidFill>
                <a:latin typeface="Roboto"/>
                <a:ea typeface="Roboto"/>
                <a:cs typeface="Roboto"/>
                <a:sym typeface="Roboto"/>
              </a:defRPr>
            </a:lvl7pPr>
            <a:lvl8pPr marL="0" lvl="7" indent="0" algn="r">
              <a:spcBef>
                <a:spcPts val="0"/>
              </a:spcBef>
              <a:buNone/>
              <a:defRPr sz="1400" b="1" i="0" u="none" strike="noStrike" cap="none">
                <a:solidFill>
                  <a:schemeClr val="dk1"/>
                </a:solidFill>
                <a:latin typeface="Roboto"/>
                <a:ea typeface="Roboto"/>
                <a:cs typeface="Roboto"/>
                <a:sym typeface="Roboto"/>
              </a:defRPr>
            </a:lvl8pPr>
            <a:lvl9pPr marL="0" lvl="8" indent="0" algn="r">
              <a:spcBef>
                <a:spcPts val="0"/>
              </a:spcBef>
              <a:buNone/>
              <a:defRPr sz="1400" b="1"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8" name="Google Shape;18;p20"/>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 session | 11/5/26</a:t>
            </a:r>
            <a:endParaRPr/>
          </a:p>
        </p:txBody>
      </p:sp>
      <p:sp>
        <p:nvSpPr>
          <p:cNvPr id="19" name="Google Shape;19;p20"/>
          <p:cNvSpPr txBox="1">
            <a:spLocks noGrp="1"/>
          </p:cNvSpPr>
          <p:nvPr>
            <p:ph type="body" idx="1"/>
          </p:nvPr>
        </p:nvSpPr>
        <p:spPr>
          <a:xfrm>
            <a:off x="579438" y="1770064"/>
            <a:ext cx="5054446" cy="422761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0"/>
          <p:cNvSpPr txBox="1">
            <a:spLocks noGrp="1"/>
          </p:cNvSpPr>
          <p:nvPr>
            <p:ph type="body" idx="2"/>
          </p:nvPr>
        </p:nvSpPr>
        <p:spPr>
          <a:xfrm>
            <a:off x="6228071" y="1770064"/>
            <a:ext cx="5054446" cy="422761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20"/>
          <p:cNvSpPr txBox="1">
            <a:spLocks noGrp="1"/>
          </p:cNvSpPr>
          <p:nvPr>
            <p:ph type="title"/>
          </p:nvPr>
        </p:nvSpPr>
        <p:spPr>
          <a:xfrm>
            <a:off x="579438" y="391397"/>
            <a:ext cx="7973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61969895"/>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46">
          <p15:clr>
            <a:srgbClr val="FBAE40"/>
          </p15:clr>
        </p15:guide>
        <p15:guide id="4" pos="347">
          <p15:clr>
            <a:srgbClr val="FBAE40"/>
          </p15:clr>
        </p15:guide>
        <p15:guide id="5" pos="7333">
          <p15:clr>
            <a:srgbClr val="FBAE40"/>
          </p15:clr>
        </p15:guide>
        <p15:guide id="6" orient="horz" pos="3589">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Diapositiva de título">
  <p:cSld name="5_Diapositiva de título">
    <p:spTree>
      <p:nvGrpSpPr>
        <p:cNvPr id="1" name="Shape 22"/>
        <p:cNvGrpSpPr/>
        <p:nvPr/>
      </p:nvGrpSpPr>
      <p:grpSpPr>
        <a:xfrm>
          <a:off x="0" y="0"/>
          <a:ext cx="0" cy="0"/>
          <a:chOff x="0" y="0"/>
          <a:chExt cx="0" cy="0"/>
        </a:xfrm>
      </p:grpSpPr>
      <p:sp>
        <p:nvSpPr>
          <p:cNvPr id="23" name="Google Shape;23;p21"/>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 name="Google Shape;24;p21"/>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25" name="Google Shape;25;p21"/>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 session | 11/5/26</a:t>
            </a:r>
            <a:endParaRPr/>
          </a:p>
        </p:txBody>
      </p:sp>
      <p:sp>
        <p:nvSpPr>
          <p:cNvPr id="26" name="Google Shape;26;p21"/>
          <p:cNvSpPr txBox="1">
            <a:spLocks noGrp="1"/>
          </p:cNvSpPr>
          <p:nvPr>
            <p:ph type="body" idx="1"/>
          </p:nvPr>
        </p:nvSpPr>
        <p:spPr>
          <a:xfrm>
            <a:off x="457200" y="1301020"/>
            <a:ext cx="3865868" cy="24824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0"/>
              <a:buNone/>
              <a:defRPr sz="20000">
                <a:solidFill>
                  <a:schemeClr val="lt2"/>
                </a:solidFill>
                <a:latin typeface="EElisa" panose="00000500000000000000" pitchFamily="50" charset="0"/>
                <a:ea typeface="EElisa" panose="00000500000000000000" pitchFamily="50" charset="0"/>
                <a:cs typeface="Arial"/>
                <a:sym typeface="Arial"/>
              </a:defRPr>
            </a:lvl1pPr>
            <a:lvl2pPr marL="914400" lvl="1"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2pPr>
            <a:lvl3pPr marL="1371600" lvl="2"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3pPr>
            <a:lvl4pPr marL="1828800" lvl="3"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4pPr>
            <a:lvl5pPr marL="2286000" lvl="4"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21"/>
          <p:cNvSpPr txBox="1">
            <a:spLocks noGrp="1"/>
          </p:cNvSpPr>
          <p:nvPr>
            <p:ph type="body" idx="2"/>
          </p:nvPr>
        </p:nvSpPr>
        <p:spPr>
          <a:xfrm>
            <a:off x="457199" y="3532188"/>
            <a:ext cx="7663343" cy="9302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6000"/>
              <a:buNone/>
              <a:defRPr sz="6000" b="1">
                <a:solidFill>
                  <a:schemeClr val="l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8" name="Google Shape;28;p21"/>
          <p:cNvPicPr preferRelativeResize="0"/>
          <p:nvPr/>
        </p:nvPicPr>
        <p:blipFill rotWithShape="1">
          <a:blip r:embed="rId2">
            <a:alphaModFix/>
          </a:blip>
          <a:srcRect/>
          <a:stretch/>
        </p:blipFill>
        <p:spPr>
          <a:xfrm>
            <a:off x="9023711" y="516050"/>
            <a:ext cx="919836" cy="432970"/>
          </a:xfrm>
          <a:prstGeom prst="rect">
            <a:avLst/>
          </a:prstGeom>
          <a:noFill/>
          <a:ln>
            <a:noFill/>
          </a:ln>
        </p:spPr>
      </p:pic>
      <p:pic>
        <p:nvPicPr>
          <p:cNvPr id="29" name="Google Shape;29;p21"/>
          <p:cNvPicPr preferRelativeResize="0"/>
          <p:nvPr/>
        </p:nvPicPr>
        <p:blipFill rotWithShape="1">
          <a:blip r:embed="rId3">
            <a:alphaModFix/>
          </a:blip>
          <a:srcRect/>
          <a:stretch/>
        </p:blipFill>
        <p:spPr>
          <a:xfrm>
            <a:off x="10073941" y="504213"/>
            <a:ext cx="1430678" cy="319202"/>
          </a:xfrm>
          <a:prstGeom prst="rect">
            <a:avLst/>
          </a:prstGeom>
          <a:noFill/>
          <a:ln>
            <a:noFill/>
          </a:ln>
        </p:spPr>
      </p:pic>
    </p:spTree>
    <p:extLst>
      <p:ext uri="{BB962C8B-B14F-4D97-AF65-F5344CB8AC3E}">
        <p14:creationId xmlns:p14="http://schemas.microsoft.com/office/powerpoint/2010/main" val="3470304900"/>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46">
          <p15:clr>
            <a:srgbClr val="FBAE40"/>
          </p15:clr>
        </p15:guide>
        <p15:guide id="4" pos="347">
          <p15:clr>
            <a:srgbClr val="FBAE40"/>
          </p15:clr>
        </p15:guide>
        <p15:guide id="5" pos="7333">
          <p15:clr>
            <a:srgbClr val="FBAE40"/>
          </p15:clr>
        </p15:guide>
        <p15:guide id="6" orient="horz" pos="3589">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0_Diapositiva de título">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F135A2EC-B1B7-F83F-773B-35EF7496F8CC}"/>
              </a:ext>
            </a:extLst>
          </p:cNvPr>
          <p:cNvSpPr/>
          <p:nvPr userDrawn="1"/>
        </p:nvSpPr>
        <p:spPr>
          <a:xfrm>
            <a:off x="0" y="6315456"/>
            <a:ext cx="12192000" cy="5425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solidFill>
                <a:schemeClr val="tx1"/>
              </a:solidFill>
            </a:endParaRPr>
          </a:p>
        </p:txBody>
      </p:sp>
      <p:sp>
        <p:nvSpPr>
          <p:cNvPr id="6" name="Slide Number Placeholder 5"/>
          <p:cNvSpPr>
            <a:spLocks noGrp="1"/>
          </p:cNvSpPr>
          <p:nvPr>
            <p:ph type="sldNum" sz="quarter" idx="12"/>
          </p:nvPr>
        </p:nvSpPr>
        <p:spPr>
          <a:xfrm>
            <a:off x="9007666" y="6453887"/>
            <a:ext cx="2743200" cy="257810"/>
          </a:xfrm>
          <a:prstGeom prst="rect">
            <a:avLst/>
          </a:prstGeom>
        </p:spPr>
        <p:txBody>
          <a:bodyPr/>
          <a:lstStyle>
            <a:lvl1pPr algn="r">
              <a:defRPr sz="1400" b="1" i="0">
                <a:solidFill>
                  <a:schemeClr val="bg1"/>
                </a:solidFill>
                <a:latin typeface="Roboto" panose="02000000000000000000" pitchFamily="2" charset="0"/>
                <a:ea typeface="Roboto" panose="02000000000000000000" pitchFamily="2" charset="0"/>
              </a:defRPr>
            </a:lvl1pPr>
          </a:lstStyle>
          <a:p>
            <a:fld id="{315F2F8D-8C3F-104F-BC62-C71A2508EAA0}" type="slidenum">
              <a:rPr lang="es-ES" smtClean="0"/>
              <a:pPr/>
              <a:t>‹#›</a:t>
            </a:fld>
            <a:endParaRPr lang="es-ES"/>
          </a:p>
        </p:txBody>
      </p:sp>
      <p:sp>
        <p:nvSpPr>
          <p:cNvPr id="5" name="Marcador de pie de página 4">
            <a:extLst>
              <a:ext uri="{FF2B5EF4-FFF2-40B4-BE49-F238E27FC236}">
                <a16:creationId xmlns:a16="http://schemas.microsoft.com/office/drawing/2014/main" id="{FBD262F1-30A5-431E-B7CA-FDCC8D8E75FE}"/>
              </a:ext>
            </a:extLst>
          </p:cNvPr>
          <p:cNvSpPr>
            <a:spLocks noGrp="1"/>
          </p:cNvSpPr>
          <p:nvPr>
            <p:ph type="ftr" sz="quarter" idx="3"/>
          </p:nvPr>
        </p:nvSpPr>
        <p:spPr>
          <a:xfrm>
            <a:off x="457700" y="6457895"/>
            <a:ext cx="4180702" cy="365125"/>
          </a:xfrm>
          <a:prstGeom prst="rect">
            <a:avLst/>
          </a:prstGeom>
        </p:spPr>
        <p:txBody>
          <a:bodyPr/>
          <a:lstStyle>
            <a:lvl1pPr>
              <a:defRPr sz="1200">
                <a:solidFill>
                  <a:schemeClr val="bg1"/>
                </a:solidFill>
                <a:latin typeface="Roboto" panose="02000000000000000000" pitchFamily="2" charset="0"/>
                <a:ea typeface="Roboto" panose="02000000000000000000" pitchFamily="2" charset="0"/>
              </a:defRPr>
            </a:lvl1pPr>
          </a:lstStyle>
          <a:p>
            <a:r>
              <a:rPr lang="en-US"/>
              <a:t>1st EELISA Joint Academic Call – Info session | 11/5/26</a:t>
            </a:r>
          </a:p>
        </p:txBody>
      </p:sp>
      <p:sp>
        <p:nvSpPr>
          <p:cNvPr id="7" name="Marcador de título 3"/>
          <p:cNvSpPr>
            <a:spLocks noGrp="1"/>
          </p:cNvSpPr>
          <p:nvPr>
            <p:ph type="title"/>
          </p:nvPr>
        </p:nvSpPr>
        <p:spPr>
          <a:xfrm>
            <a:off x="457200" y="373364"/>
            <a:ext cx="8179923" cy="531346"/>
          </a:xfrm>
          <a:prstGeom prst="rect">
            <a:avLst/>
          </a:prstGeom>
        </p:spPr>
        <p:txBody>
          <a:bodyPr vert="horz" lIns="91440" tIns="45720" rIns="91440" bIns="45720" rtlCol="0" anchor="ctr">
            <a:normAutofit/>
          </a:bodyPr>
          <a:lstStyle>
            <a:lvl1pPr>
              <a:defRPr b="1">
                <a:solidFill>
                  <a:srgbClr val="C86F6E"/>
                </a:solidFill>
              </a:defRPr>
            </a:lvl1pPr>
          </a:lstStyle>
          <a:p>
            <a:r>
              <a:rPr lang="es-ES" err="1"/>
              <a:t>Click</a:t>
            </a:r>
            <a:r>
              <a:rPr lang="es-ES"/>
              <a:t> to </a:t>
            </a:r>
            <a:r>
              <a:rPr lang="es-ES" err="1"/>
              <a:t>change</a:t>
            </a:r>
            <a:r>
              <a:rPr lang="es-ES"/>
              <a:t> </a:t>
            </a:r>
            <a:r>
              <a:rPr lang="es-ES" err="1"/>
              <a:t>the</a:t>
            </a:r>
            <a:r>
              <a:rPr lang="es-ES"/>
              <a:t> </a:t>
            </a:r>
            <a:r>
              <a:rPr lang="es-ES" err="1"/>
              <a:t>title</a:t>
            </a:r>
            <a:endParaRPr lang="en-US"/>
          </a:p>
        </p:txBody>
      </p:sp>
      <p:sp>
        <p:nvSpPr>
          <p:cNvPr id="8" name="Marcador de contenido 3"/>
          <p:cNvSpPr>
            <a:spLocks noGrp="1"/>
          </p:cNvSpPr>
          <p:nvPr>
            <p:ph sz="quarter" idx="13" hasCustomPrompt="1"/>
          </p:nvPr>
        </p:nvSpPr>
        <p:spPr>
          <a:xfrm>
            <a:off x="457200" y="1334363"/>
            <a:ext cx="5351463" cy="2186982"/>
          </a:xfrm>
          <a:prstGeom prst="rect">
            <a:avLst/>
          </a:prstGeom>
        </p:spPr>
        <p:txBody>
          <a:bodyPr/>
          <a:lstStyle>
            <a:lvl4pPr marL="1371600" indent="0">
              <a:buNone/>
              <a:defRPr/>
            </a:lvl4pPr>
            <a:lvl5pPr marL="1828800" indent="0">
              <a:buNone/>
              <a:defRPr baseline="0"/>
            </a:lvl5pPr>
          </a:lstStyle>
          <a:p>
            <a:pPr lvl="4"/>
            <a:r>
              <a:rPr lang="en-US"/>
              <a:t>Click to add image or table or graph</a:t>
            </a:r>
          </a:p>
        </p:txBody>
      </p:sp>
      <p:sp>
        <p:nvSpPr>
          <p:cNvPr id="9" name="Marcador de texto 14"/>
          <p:cNvSpPr>
            <a:spLocks noGrp="1"/>
          </p:cNvSpPr>
          <p:nvPr>
            <p:ph type="body" sz="quarter" idx="14" hasCustomPrompt="1"/>
          </p:nvPr>
        </p:nvSpPr>
        <p:spPr>
          <a:xfrm>
            <a:off x="6237526" y="1334363"/>
            <a:ext cx="5407025" cy="2169311"/>
          </a:xfrm>
          <a:prstGeom prst="rect">
            <a:avLst/>
          </a:prstGeom>
        </p:spPr>
        <p:txBody>
          <a:bodyPr/>
          <a:lstStyle>
            <a:lvl1pPr marL="0" indent="0">
              <a:buNone/>
              <a:defRPr sz="1600" b="1" baseline="0">
                <a:solidFill>
                  <a:srgbClr val="C86F6E"/>
                </a:solidFill>
              </a:defRPr>
            </a:lvl1pPr>
            <a:lvl2pPr>
              <a:buClr>
                <a:schemeClr val="accent1"/>
              </a:buClr>
              <a:defRPr sz="1400" baseline="0"/>
            </a:lvl2pPr>
            <a:lvl3pPr>
              <a:buClr>
                <a:schemeClr val="accent1"/>
              </a:buClr>
              <a:defRPr sz="1200" baseline="0"/>
            </a:lvl3pPr>
            <a:lvl4pPr>
              <a:buClr>
                <a:schemeClr val="accent1"/>
              </a:buClr>
              <a:defRPr sz="1100" baseline="0"/>
            </a:lvl4pPr>
            <a:lvl5pPr>
              <a:buClr>
                <a:schemeClr val="accent1"/>
              </a:buClr>
              <a:defRPr sz="1100" baseline="0"/>
            </a:lvl5pPr>
          </a:lstStyle>
          <a:p>
            <a:pPr lvl="0"/>
            <a:r>
              <a:rPr lang="es-ES" err="1"/>
              <a:t>Click</a:t>
            </a:r>
            <a:r>
              <a:rPr lang="es-ES"/>
              <a:t> to </a:t>
            </a:r>
            <a:r>
              <a:rPr lang="es-ES" err="1"/>
              <a:t>edit</a:t>
            </a:r>
            <a:r>
              <a:rPr lang="es-ES"/>
              <a:t> </a:t>
            </a:r>
          </a:p>
          <a:p>
            <a:pPr lvl="1"/>
            <a:r>
              <a:rPr lang="es-ES"/>
              <a:t>Segundo nivel</a:t>
            </a:r>
          </a:p>
          <a:p>
            <a:pPr lvl="2"/>
            <a:r>
              <a:rPr lang="es-ES"/>
              <a:t>Tercer nivel</a:t>
            </a:r>
          </a:p>
          <a:p>
            <a:pPr lvl="3"/>
            <a:r>
              <a:rPr lang="es-ES"/>
              <a:t>Cuarto nivel</a:t>
            </a:r>
          </a:p>
          <a:p>
            <a:pPr lvl="4"/>
            <a:r>
              <a:rPr lang="es-ES"/>
              <a:t>Quinto nivel</a:t>
            </a:r>
            <a:endParaRPr lang="en-US"/>
          </a:p>
        </p:txBody>
      </p:sp>
      <p:sp>
        <p:nvSpPr>
          <p:cNvPr id="10" name="Marcador de texto 14"/>
          <p:cNvSpPr>
            <a:spLocks noGrp="1"/>
          </p:cNvSpPr>
          <p:nvPr>
            <p:ph type="body" sz="quarter" idx="15" hasCustomPrompt="1"/>
          </p:nvPr>
        </p:nvSpPr>
        <p:spPr>
          <a:xfrm>
            <a:off x="457200" y="3714379"/>
            <a:ext cx="5351463" cy="2169311"/>
          </a:xfrm>
          <a:prstGeom prst="rect">
            <a:avLst/>
          </a:prstGeom>
        </p:spPr>
        <p:txBody>
          <a:bodyPr/>
          <a:lstStyle>
            <a:lvl1pPr marL="0" indent="0">
              <a:buNone/>
              <a:defRPr sz="1600" b="0" baseline="0">
                <a:solidFill>
                  <a:srgbClr val="C86F6E"/>
                </a:solidFill>
              </a:defRPr>
            </a:lvl1pPr>
            <a:lvl2pPr>
              <a:defRPr sz="1400" baseline="0"/>
            </a:lvl2pPr>
            <a:lvl3pPr>
              <a:buClr>
                <a:schemeClr val="accent1"/>
              </a:buClr>
              <a:defRPr sz="1200" baseline="0"/>
            </a:lvl3pPr>
            <a:lvl4pPr>
              <a:buClr>
                <a:schemeClr val="accent1"/>
              </a:buClr>
              <a:defRPr sz="1100" baseline="0"/>
            </a:lvl4pPr>
            <a:lvl5pPr>
              <a:buClr>
                <a:schemeClr val="accent1"/>
              </a:buClr>
              <a:defRPr sz="1100" baseline="0"/>
            </a:lvl5pPr>
          </a:lstStyle>
          <a:p>
            <a:pPr lvl="0"/>
            <a:r>
              <a:rPr lang="es-ES" err="1"/>
              <a:t>Click</a:t>
            </a:r>
            <a:r>
              <a:rPr lang="es-ES"/>
              <a:t> to </a:t>
            </a:r>
            <a:r>
              <a:rPr lang="es-ES" err="1"/>
              <a:t>edit</a:t>
            </a:r>
            <a:r>
              <a:rPr lang="es-ES"/>
              <a:t> Segundo nivel</a:t>
            </a:r>
          </a:p>
          <a:p>
            <a:pPr lvl="2"/>
            <a:r>
              <a:rPr lang="es-ES"/>
              <a:t>Tercer nivel</a:t>
            </a:r>
          </a:p>
          <a:p>
            <a:pPr lvl="3"/>
            <a:r>
              <a:rPr lang="es-ES"/>
              <a:t>Cuarto nivel</a:t>
            </a:r>
          </a:p>
          <a:p>
            <a:pPr lvl="4"/>
            <a:r>
              <a:rPr lang="es-ES"/>
              <a:t>Quinto nivel</a:t>
            </a:r>
            <a:endParaRPr lang="en-US"/>
          </a:p>
        </p:txBody>
      </p:sp>
      <p:pic>
        <p:nvPicPr>
          <p:cNvPr id="11" name="Imagen 10">
            <a:extLst>
              <a:ext uri="{FF2B5EF4-FFF2-40B4-BE49-F238E27FC236}">
                <a16:creationId xmlns:a16="http://schemas.microsoft.com/office/drawing/2014/main" id="{00381CBD-72CE-93C1-BC9F-88AC5D6FBD7F}"/>
              </a:ext>
            </a:extLst>
          </p:cNvPr>
          <p:cNvPicPr>
            <a:picLocks noChangeAspect="1"/>
          </p:cNvPicPr>
          <p:nvPr userDrawn="1"/>
        </p:nvPicPr>
        <p:blipFill>
          <a:blip r:embed="rId2"/>
          <a:srcRect/>
          <a:stretch/>
        </p:blipFill>
        <p:spPr>
          <a:xfrm>
            <a:off x="8026798" y="3892582"/>
            <a:ext cx="3614339" cy="1812906"/>
          </a:xfrm>
          <a:prstGeom prst="rect">
            <a:avLst/>
          </a:prstGeom>
        </p:spPr>
      </p:pic>
    </p:spTree>
    <p:extLst>
      <p:ext uri="{BB962C8B-B14F-4D97-AF65-F5344CB8AC3E}">
        <p14:creationId xmlns:p14="http://schemas.microsoft.com/office/powerpoint/2010/main" val="1731772165"/>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46">
          <p15:clr>
            <a:srgbClr val="FBAE40"/>
          </p15:clr>
        </p15:guide>
        <p15:guide id="4" pos="347">
          <p15:clr>
            <a:srgbClr val="FBAE40"/>
          </p15:clr>
        </p15:guide>
        <p15:guide id="5" pos="7333">
          <p15:clr>
            <a:srgbClr val="FBAE40"/>
          </p15:clr>
        </p15:guide>
        <p15:guide id="6" orient="horz" pos="358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Diapositiva de título">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F135A2EC-B1B7-F83F-773B-35EF7496F8CC}"/>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solidFill>
                <a:schemeClr val="tx1"/>
              </a:solidFill>
            </a:endParaRPr>
          </a:p>
        </p:txBody>
      </p:sp>
      <p:sp>
        <p:nvSpPr>
          <p:cNvPr id="6" name="Slide Number Placeholder 5"/>
          <p:cNvSpPr>
            <a:spLocks noGrp="1"/>
          </p:cNvSpPr>
          <p:nvPr>
            <p:ph type="sldNum" sz="quarter" idx="12"/>
          </p:nvPr>
        </p:nvSpPr>
        <p:spPr>
          <a:xfrm>
            <a:off x="9007666" y="6453887"/>
            <a:ext cx="2743200" cy="257810"/>
          </a:xfrm>
          <a:prstGeom prst="rect">
            <a:avLst/>
          </a:prstGeom>
        </p:spPr>
        <p:txBody>
          <a:bodyPr/>
          <a:lstStyle>
            <a:lvl1pPr algn="r">
              <a:defRPr sz="1400" b="1" i="0">
                <a:solidFill>
                  <a:schemeClr val="bg1"/>
                </a:solidFill>
                <a:latin typeface="Roboto" panose="02000000000000000000" pitchFamily="2" charset="0"/>
                <a:ea typeface="Roboto" panose="02000000000000000000" pitchFamily="2" charset="0"/>
              </a:defRPr>
            </a:lvl1pPr>
          </a:lstStyle>
          <a:p>
            <a:fld id="{315F2F8D-8C3F-104F-BC62-C71A2508EAA0}" type="slidenum">
              <a:rPr lang="es-ES" smtClean="0"/>
              <a:pPr/>
              <a:t>‹#›</a:t>
            </a:fld>
            <a:endParaRPr lang="es-ES"/>
          </a:p>
        </p:txBody>
      </p:sp>
      <p:pic>
        <p:nvPicPr>
          <p:cNvPr id="7" name="Imagen 6">
            <a:extLst>
              <a:ext uri="{FF2B5EF4-FFF2-40B4-BE49-F238E27FC236}">
                <a16:creationId xmlns:a16="http://schemas.microsoft.com/office/drawing/2014/main" id="{72C7A923-203B-D9A0-79DB-47540D902DFB}"/>
              </a:ext>
            </a:extLst>
          </p:cNvPr>
          <p:cNvPicPr>
            <a:picLocks noChangeAspect="1"/>
          </p:cNvPicPr>
          <p:nvPr userDrawn="1"/>
        </p:nvPicPr>
        <p:blipFill>
          <a:blip r:embed="rId2"/>
          <a:srcRect/>
          <a:stretch/>
        </p:blipFill>
        <p:spPr>
          <a:xfrm>
            <a:off x="8830044" y="549275"/>
            <a:ext cx="1031131" cy="485357"/>
          </a:xfrm>
          <a:prstGeom prst="rect">
            <a:avLst/>
          </a:prstGeom>
        </p:spPr>
      </p:pic>
      <p:pic>
        <p:nvPicPr>
          <p:cNvPr id="8" name="Imagen 7">
            <a:extLst>
              <a:ext uri="{FF2B5EF4-FFF2-40B4-BE49-F238E27FC236}">
                <a16:creationId xmlns:a16="http://schemas.microsoft.com/office/drawing/2014/main" id="{7A2C6017-067D-9F21-2F1D-7E992C48C85D}"/>
              </a:ext>
            </a:extLst>
          </p:cNvPr>
          <p:cNvPicPr>
            <a:picLocks noChangeAspect="1"/>
          </p:cNvPicPr>
          <p:nvPr userDrawn="1"/>
        </p:nvPicPr>
        <p:blipFill>
          <a:blip r:embed="rId3"/>
          <a:srcRect/>
          <a:stretch/>
        </p:blipFill>
        <p:spPr>
          <a:xfrm>
            <a:off x="10054097" y="522750"/>
            <a:ext cx="1676688" cy="373351"/>
          </a:xfrm>
          <a:prstGeom prst="rect">
            <a:avLst/>
          </a:prstGeom>
        </p:spPr>
      </p:pic>
      <p:sp>
        <p:nvSpPr>
          <p:cNvPr id="10" name="Marcador de pie de página 4">
            <a:extLst>
              <a:ext uri="{FF2B5EF4-FFF2-40B4-BE49-F238E27FC236}">
                <a16:creationId xmlns:a16="http://schemas.microsoft.com/office/drawing/2014/main" id="{FBD262F1-30A5-431E-B7CA-FDCC8D8E75FE}"/>
              </a:ext>
            </a:extLst>
          </p:cNvPr>
          <p:cNvSpPr>
            <a:spLocks noGrp="1"/>
          </p:cNvSpPr>
          <p:nvPr>
            <p:ph type="ftr" sz="quarter" idx="3"/>
          </p:nvPr>
        </p:nvSpPr>
        <p:spPr>
          <a:xfrm>
            <a:off x="457700" y="6457895"/>
            <a:ext cx="4180702" cy="365125"/>
          </a:xfrm>
          <a:prstGeom prst="rect">
            <a:avLst/>
          </a:prstGeom>
        </p:spPr>
        <p:txBody>
          <a:bodyPr/>
          <a:lstStyle>
            <a:lvl1pPr>
              <a:defRPr sz="1200">
                <a:solidFill>
                  <a:schemeClr val="bg1"/>
                </a:solidFill>
                <a:latin typeface="Roboto" panose="02000000000000000000" pitchFamily="2" charset="0"/>
                <a:ea typeface="Roboto" panose="02000000000000000000" pitchFamily="2" charset="0"/>
              </a:defRPr>
            </a:lvl1pPr>
          </a:lstStyle>
          <a:p>
            <a:r>
              <a:rPr lang="en-US"/>
              <a:t>1st EELISA Joint Academic Call – Info session | 11/5/26</a:t>
            </a:r>
          </a:p>
        </p:txBody>
      </p:sp>
      <p:sp>
        <p:nvSpPr>
          <p:cNvPr id="9" name="Marcador de texto 2"/>
          <p:cNvSpPr>
            <a:spLocks noGrp="1"/>
          </p:cNvSpPr>
          <p:nvPr>
            <p:ph type="body" sz="quarter" idx="13" hasCustomPrompt="1"/>
          </p:nvPr>
        </p:nvSpPr>
        <p:spPr>
          <a:xfrm>
            <a:off x="457199" y="3532188"/>
            <a:ext cx="7663343" cy="930275"/>
          </a:xfrm>
          <a:prstGeom prst="rect">
            <a:avLst/>
          </a:prstGeom>
        </p:spPr>
        <p:txBody>
          <a:bodyPr/>
          <a:lstStyle>
            <a:lvl1pPr marL="0" indent="0">
              <a:buNone/>
              <a:defRPr sz="6000" b="1">
                <a:solidFill>
                  <a:schemeClr val="bg2"/>
                </a:solidFill>
              </a:defRPr>
            </a:lvl1pPr>
          </a:lstStyle>
          <a:p>
            <a:pPr lvl="0"/>
            <a:r>
              <a:rPr lang="en-US"/>
              <a:t>Cover title</a:t>
            </a:r>
          </a:p>
        </p:txBody>
      </p:sp>
      <p:sp>
        <p:nvSpPr>
          <p:cNvPr id="11" name="Marcador de texto 4"/>
          <p:cNvSpPr>
            <a:spLocks noGrp="1"/>
          </p:cNvSpPr>
          <p:nvPr>
            <p:ph type="body" sz="quarter" idx="14" hasCustomPrompt="1"/>
          </p:nvPr>
        </p:nvSpPr>
        <p:spPr>
          <a:xfrm>
            <a:off x="457200" y="1301020"/>
            <a:ext cx="3865868" cy="2482416"/>
          </a:xfrm>
          <a:prstGeom prst="rect">
            <a:avLst/>
          </a:prstGeom>
        </p:spPr>
        <p:txBody>
          <a:bodyPr/>
          <a:lstStyle>
            <a:lvl1pPr marL="0" indent="0">
              <a:buNone/>
              <a:defRPr sz="20000">
                <a:solidFill>
                  <a:schemeClr val="bg2"/>
                </a:solidFill>
                <a:latin typeface="EElisa" panose="00000500000000000000" pitchFamily="50" charset="0"/>
              </a:defRPr>
            </a:lvl1pPr>
            <a:lvl2pPr>
              <a:defRPr sz="20000">
                <a:solidFill>
                  <a:schemeClr val="bg2"/>
                </a:solidFill>
                <a:latin typeface="EElisa" panose="00000500000000000000" pitchFamily="50" charset="0"/>
              </a:defRPr>
            </a:lvl2pPr>
            <a:lvl3pPr>
              <a:defRPr sz="20000">
                <a:solidFill>
                  <a:schemeClr val="bg2"/>
                </a:solidFill>
                <a:latin typeface="EElisa" panose="00000500000000000000" pitchFamily="50" charset="0"/>
              </a:defRPr>
            </a:lvl3pPr>
            <a:lvl4pPr>
              <a:defRPr sz="20000">
                <a:solidFill>
                  <a:schemeClr val="bg2"/>
                </a:solidFill>
                <a:latin typeface="EElisa" panose="00000500000000000000" pitchFamily="50" charset="0"/>
              </a:defRPr>
            </a:lvl4pPr>
            <a:lvl5pPr>
              <a:defRPr sz="20000">
                <a:solidFill>
                  <a:schemeClr val="bg2"/>
                </a:solidFill>
                <a:latin typeface="EElisa" panose="00000500000000000000" pitchFamily="50" charset="0"/>
              </a:defRPr>
            </a:lvl5pPr>
          </a:lstStyle>
          <a:p>
            <a:pPr lvl="0"/>
            <a:r>
              <a:rPr lang="es-ES"/>
              <a:t>0x</a:t>
            </a:r>
            <a:endParaRPr lang="en-US"/>
          </a:p>
        </p:txBody>
      </p:sp>
    </p:spTree>
    <p:extLst>
      <p:ext uri="{BB962C8B-B14F-4D97-AF65-F5344CB8AC3E}">
        <p14:creationId xmlns:p14="http://schemas.microsoft.com/office/powerpoint/2010/main" val="2242744042"/>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46">
          <p15:clr>
            <a:srgbClr val="FBAE40"/>
          </p15:clr>
        </p15:guide>
        <p15:guide id="4" pos="347">
          <p15:clr>
            <a:srgbClr val="FBAE40"/>
          </p15:clr>
        </p15:guide>
        <p15:guide id="5" pos="7333">
          <p15:clr>
            <a:srgbClr val="FBAE40"/>
          </p15:clr>
        </p15:guide>
        <p15:guide id="6" orient="horz" pos="358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3_Diapositiva de título">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F135A2EC-B1B7-F83F-773B-35EF7496F8CC}"/>
              </a:ext>
            </a:extLst>
          </p:cNvPr>
          <p:cNvSpPr/>
          <p:nvPr userDrawn="1"/>
        </p:nvSpPr>
        <p:spPr>
          <a:xfrm>
            <a:off x="0" y="6315456"/>
            <a:ext cx="12192000" cy="5425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solidFill>
                <a:schemeClr val="tx1"/>
              </a:solidFill>
            </a:endParaRPr>
          </a:p>
        </p:txBody>
      </p:sp>
      <p:sp>
        <p:nvSpPr>
          <p:cNvPr id="6" name="Slide Number Placeholder 5"/>
          <p:cNvSpPr>
            <a:spLocks noGrp="1"/>
          </p:cNvSpPr>
          <p:nvPr>
            <p:ph type="sldNum" sz="quarter" idx="12"/>
          </p:nvPr>
        </p:nvSpPr>
        <p:spPr>
          <a:xfrm>
            <a:off x="9007666" y="6453887"/>
            <a:ext cx="2743200" cy="257810"/>
          </a:xfrm>
          <a:prstGeom prst="rect">
            <a:avLst/>
          </a:prstGeom>
        </p:spPr>
        <p:txBody>
          <a:bodyPr/>
          <a:lstStyle>
            <a:lvl1pPr algn="r">
              <a:defRPr sz="1400" b="1" i="0">
                <a:solidFill>
                  <a:schemeClr val="bg1"/>
                </a:solidFill>
                <a:latin typeface="Roboto" panose="02000000000000000000" pitchFamily="2" charset="0"/>
                <a:ea typeface="Roboto" panose="02000000000000000000" pitchFamily="2" charset="0"/>
              </a:defRPr>
            </a:lvl1pPr>
          </a:lstStyle>
          <a:p>
            <a:fld id="{315F2F8D-8C3F-104F-BC62-C71A2508EAA0}" type="slidenum">
              <a:rPr lang="es-ES" smtClean="0"/>
              <a:pPr/>
              <a:t>‹#›</a:t>
            </a:fld>
            <a:endParaRPr lang="es-ES"/>
          </a:p>
        </p:txBody>
      </p:sp>
    </p:spTree>
    <p:extLst>
      <p:ext uri="{BB962C8B-B14F-4D97-AF65-F5344CB8AC3E}">
        <p14:creationId xmlns:p14="http://schemas.microsoft.com/office/powerpoint/2010/main" val="1002499285"/>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46">
          <p15:clr>
            <a:srgbClr val="FBAE40"/>
          </p15:clr>
        </p15:guide>
        <p15:guide id="4" pos="347">
          <p15:clr>
            <a:srgbClr val="FBAE40"/>
          </p15:clr>
        </p15:guide>
        <p15:guide id="5" pos="7333">
          <p15:clr>
            <a:srgbClr val="FBAE40"/>
          </p15:clr>
        </p15:guide>
        <p15:guide id="6" orient="horz" pos="358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7_Diapositiva de título">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F135A2EC-B1B7-F83F-773B-35EF7496F8CC}"/>
              </a:ext>
            </a:extLst>
          </p:cNvPr>
          <p:cNvSpPr/>
          <p:nvPr userDrawn="1"/>
        </p:nvSpPr>
        <p:spPr>
          <a:xfrm>
            <a:off x="0" y="6315456"/>
            <a:ext cx="12192000" cy="5425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ES">
              <a:solidFill>
                <a:schemeClr val="tx1"/>
              </a:solidFill>
            </a:endParaRPr>
          </a:p>
        </p:txBody>
      </p:sp>
      <p:sp>
        <p:nvSpPr>
          <p:cNvPr id="6" name="Slide Number Placeholder 5"/>
          <p:cNvSpPr>
            <a:spLocks noGrp="1"/>
          </p:cNvSpPr>
          <p:nvPr>
            <p:ph type="sldNum" sz="quarter" idx="12"/>
          </p:nvPr>
        </p:nvSpPr>
        <p:spPr>
          <a:xfrm>
            <a:off x="9007666" y="6453887"/>
            <a:ext cx="2743200" cy="257810"/>
          </a:xfrm>
          <a:prstGeom prst="rect">
            <a:avLst/>
          </a:prstGeom>
        </p:spPr>
        <p:txBody>
          <a:bodyPr/>
          <a:lstStyle>
            <a:lvl1pPr algn="r">
              <a:defRPr sz="1400" b="1" i="0">
                <a:solidFill>
                  <a:schemeClr val="bg1"/>
                </a:solidFill>
                <a:latin typeface="Roboto" panose="02000000000000000000" pitchFamily="2" charset="0"/>
                <a:ea typeface="Roboto" panose="02000000000000000000" pitchFamily="2" charset="0"/>
              </a:defRPr>
            </a:lvl1pPr>
          </a:lstStyle>
          <a:p>
            <a:fld id="{315F2F8D-8C3F-104F-BC62-C71A2508EAA0}" type="slidenum">
              <a:rPr lang="es-ES" smtClean="0"/>
              <a:pPr/>
              <a:t>‹#›</a:t>
            </a:fld>
            <a:endParaRPr lang="es-ES"/>
          </a:p>
        </p:txBody>
      </p:sp>
      <p:sp>
        <p:nvSpPr>
          <p:cNvPr id="5" name="Marcador de pie de página 4">
            <a:extLst>
              <a:ext uri="{FF2B5EF4-FFF2-40B4-BE49-F238E27FC236}">
                <a16:creationId xmlns:a16="http://schemas.microsoft.com/office/drawing/2014/main" id="{FBD262F1-30A5-431E-B7CA-FDCC8D8E75FE}"/>
              </a:ext>
            </a:extLst>
          </p:cNvPr>
          <p:cNvSpPr>
            <a:spLocks noGrp="1"/>
          </p:cNvSpPr>
          <p:nvPr>
            <p:ph type="ftr" sz="quarter" idx="3"/>
          </p:nvPr>
        </p:nvSpPr>
        <p:spPr>
          <a:xfrm>
            <a:off x="457700" y="6457895"/>
            <a:ext cx="4180702" cy="365125"/>
          </a:xfrm>
          <a:prstGeom prst="rect">
            <a:avLst/>
          </a:prstGeom>
        </p:spPr>
        <p:txBody>
          <a:bodyPr/>
          <a:lstStyle>
            <a:lvl1pPr>
              <a:defRPr sz="1200">
                <a:solidFill>
                  <a:schemeClr val="bg1"/>
                </a:solidFill>
                <a:latin typeface="Roboto" panose="02000000000000000000" pitchFamily="2" charset="0"/>
                <a:ea typeface="Roboto" panose="02000000000000000000" pitchFamily="2" charset="0"/>
              </a:defRPr>
            </a:lvl1pPr>
          </a:lstStyle>
          <a:p>
            <a:r>
              <a:rPr lang="en-US"/>
              <a:t>1st EELISA Joint Academic Call – Info session | 11/5/26</a:t>
            </a:r>
          </a:p>
        </p:txBody>
      </p:sp>
      <p:sp>
        <p:nvSpPr>
          <p:cNvPr id="7" name="Marcador de título 3"/>
          <p:cNvSpPr>
            <a:spLocks noGrp="1"/>
          </p:cNvSpPr>
          <p:nvPr>
            <p:ph type="title"/>
          </p:nvPr>
        </p:nvSpPr>
        <p:spPr>
          <a:xfrm>
            <a:off x="457200" y="373364"/>
            <a:ext cx="8179923" cy="531346"/>
          </a:xfrm>
          <a:prstGeom prst="rect">
            <a:avLst/>
          </a:prstGeom>
        </p:spPr>
        <p:txBody>
          <a:bodyPr vert="horz" lIns="91440" tIns="45720" rIns="91440" bIns="45720" rtlCol="0" anchor="ctr">
            <a:normAutofit/>
          </a:bodyPr>
          <a:lstStyle>
            <a:lvl1pPr>
              <a:defRPr b="1">
                <a:solidFill>
                  <a:srgbClr val="C86F6E"/>
                </a:solidFill>
              </a:defRPr>
            </a:lvl1pPr>
          </a:lstStyle>
          <a:p>
            <a:r>
              <a:rPr lang="es-ES" err="1"/>
              <a:t>Click</a:t>
            </a:r>
            <a:r>
              <a:rPr lang="es-ES"/>
              <a:t> to </a:t>
            </a:r>
            <a:r>
              <a:rPr lang="es-ES" err="1"/>
              <a:t>change</a:t>
            </a:r>
            <a:r>
              <a:rPr lang="es-ES"/>
              <a:t> </a:t>
            </a:r>
            <a:r>
              <a:rPr lang="es-ES" err="1"/>
              <a:t>the</a:t>
            </a:r>
            <a:r>
              <a:rPr lang="es-ES"/>
              <a:t> </a:t>
            </a:r>
            <a:r>
              <a:rPr lang="es-ES" err="1"/>
              <a:t>title</a:t>
            </a:r>
            <a:endParaRPr lang="en-US"/>
          </a:p>
        </p:txBody>
      </p:sp>
      <p:sp>
        <p:nvSpPr>
          <p:cNvPr id="8" name="Marcador de contenido 3"/>
          <p:cNvSpPr>
            <a:spLocks noGrp="1"/>
          </p:cNvSpPr>
          <p:nvPr>
            <p:ph sz="quarter" idx="13" hasCustomPrompt="1"/>
          </p:nvPr>
        </p:nvSpPr>
        <p:spPr>
          <a:xfrm>
            <a:off x="457200" y="1334363"/>
            <a:ext cx="5351463" cy="2186982"/>
          </a:xfrm>
          <a:prstGeom prst="rect">
            <a:avLst/>
          </a:prstGeom>
        </p:spPr>
        <p:txBody>
          <a:bodyPr/>
          <a:lstStyle>
            <a:lvl4pPr marL="1371600" indent="0">
              <a:buNone/>
              <a:defRPr/>
            </a:lvl4pPr>
            <a:lvl5pPr marL="1828800" indent="0">
              <a:buNone/>
              <a:defRPr baseline="0"/>
            </a:lvl5pPr>
          </a:lstStyle>
          <a:p>
            <a:pPr lvl="4"/>
            <a:r>
              <a:rPr lang="en-US"/>
              <a:t>Click to add image or table or graph</a:t>
            </a:r>
          </a:p>
        </p:txBody>
      </p:sp>
      <p:sp>
        <p:nvSpPr>
          <p:cNvPr id="9" name="Marcador de texto 14"/>
          <p:cNvSpPr>
            <a:spLocks noGrp="1"/>
          </p:cNvSpPr>
          <p:nvPr>
            <p:ph type="body" sz="quarter" idx="14" hasCustomPrompt="1"/>
          </p:nvPr>
        </p:nvSpPr>
        <p:spPr>
          <a:xfrm>
            <a:off x="6237526" y="1334363"/>
            <a:ext cx="5407025" cy="2169311"/>
          </a:xfrm>
          <a:prstGeom prst="rect">
            <a:avLst/>
          </a:prstGeom>
        </p:spPr>
        <p:txBody>
          <a:bodyPr/>
          <a:lstStyle>
            <a:lvl1pPr marL="0" indent="0">
              <a:buNone/>
              <a:defRPr sz="1600" b="1" baseline="0">
                <a:solidFill>
                  <a:srgbClr val="C86F6E"/>
                </a:solidFill>
              </a:defRPr>
            </a:lvl1pPr>
            <a:lvl2pPr>
              <a:buClr>
                <a:schemeClr val="accent1"/>
              </a:buClr>
              <a:defRPr sz="1400" baseline="0"/>
            </a:lvl2pPr>
            <a:lvl3pPr>
              <a:buClr>
                <a:schemeClr val="accent1"/>
              </a:buClr>
              <a:defRPr sz="1200" baseline="0"/>
            </a:lvl3pPr>
            <a:lvl4pPr>
              <a:buClr>
                <a:schemeClr val="accent1"/>
              </a:buClr>
              <a:defRPr sz="1100" baseline="0"/>
            </a:lvl4pPr>
            <a:lvl5pPr>
              <a:buClr>
                <a:schemeClr val="accent1"/>
              </a:buClr>
              <a:defRPr sz="1100" baseline="0"/>
            </a:lvl5pPr>
          </a:lstStyle>
          <a:p>
            <a:pPr lvl="0"/>
            <a:r>
              <a:rPr lang="es-ES" err="1"/>
              <a:t>Click</a:t>
            </a:r>
            <a:r>
              <a:rPr lang="es-ES"/>
              <a:t> to </a:t>
            </a:r>
            <a:r>
              <a:rPr lang="es-ES" err="1"/>
              <a:t>edit</a:t>
            </a:r>
            <a:r>
              <a:rPr lang="es-ES"/>
              <a:t> </a:t>
            </a:r>
          </a:p>
          <a:p>
            <a:pPr lvl="1"/>
            <a:r>
              <a:rPr lang="es-ES"/>
              <a:t>Segundo nivel</a:t>
            </a:r>
          </a:p>
          <a:p>
            <a:pPr lvl="2"/>
            <a:r>
              <a:rPr lang="es-ES"/>
              <a:t>Tercer nivel</a:t>
            </a:r>
          </a:p>
          <a:p>
            <a:pPr lvl="3"/>
            <a:r>
              <a:rPr lang="es-ES"/>
              <a:t>Cuarto nivel</a:t>
            </a:r>
          </a:p>
          <a:p>
            <a:pPr lvl="4"/>
            <a:r>
              <a:rPr lang="es-ES"/>
              <a:t>Quinto nivel</a:t>
            </a:r>
            <a:endParaRPr lang="en-US"/>
          </a:p>
        </p:txBody>
      </p:sp>
      <p:sp>
        <p:nvSpPr>
          <p:cNvPr id="10" name="Marcador de texto 14"/>
          <p:cNvSpPr>
            <a:spLocks noGrp="1"/>
          </p:cNvSpPr>
          <p:nvPr>
            <p:ph type="body" sz="quarter" idx="15" hasCustomPrompt="1"/>
          </p:nvPr>
        </p:nvSpPr>
        <p:spPr>
          <a:xfrm>
            <a:off x="457200" y="3714379"/>
            <a:ext cx="5351463" cy="2169311"/>
          </a:xfrm>
          <a:prstGeom prst="rect">
            <a:avLst/>
          </a:prstGeom>
        </p:spPr>
        <p:txBody>
          <a:bodyPr/>
          <a:lstStyle>
            <a:lvl1pPr marL="0" indent="0">
              <a:buNone/>
              <a:defRPr sz="1600" b="0" baseline="0">
                <a:solidFill>
                  <a:srgbClr val="C86F6E"/>
                </a:solidFill>
              </a:defRPr>
            </a:lvl1pPr>
            <a:lvl2pPr>
              <a:defRPr sz="1400" baseline="0"/>
            </a:lvl2pPr>
            <a:lvl3pPr>
              <a:buClr>
                <a:schemeClr val="accent1"/>
              </a:buClr>
              <a:defRPr sz="1200" baseline="0"/>
            </a:lvl3pPr>
            <a:lvl4pPr>
              <a:buClr>
                <a:schemeClr val="accent1"/>
              </a:buClr>
              <a:defRPr sz="1100" baseline="0"/>
            </a:lvl4pPr>
            <a:lvl5pPr>
              <a:buClr>
                <a:schemeClr val="accent1"/>
              </a:buClr>
              <a:defRPr sz="1100" baseline="0"/>
            </a:lvl5pPr>
          </a:lstStyle>
          <a:p>
            <a:pPr lvl="0"/>
            <a:r>
              <a:rPr lang="es-ES" err="1"/>
              <a:t>Click</a:t>
            </a:r>
            <a:r>
              <a:rPr lang="es-ES"/>
              <a:t> to </a:t>
            </a:r>
            <a:r>
              <a:rPr lang="es-ES" err="1"/>
              <a:t>edit</a:t>
            </a:r>
            <a:r>
              <a:rPr lang="es-ES"/>
              <a:t> Segundo nivel</a:t>
            </a:r>
          </a:p>
          <a:p>
            <a:pPr lvl="2"/>
            <a:r>
              <a:rPr lang="es-ES"/>
              <a:t>Tercer nivel</a:t>
            </a:r>
          </a:p>
          <a:p>
            <a:pPr lvl="3"/>
            <a:r>
              <a:rPr lang="es-ES"/>
              <a:t>Cuarto nivel</a:t>
            </a:r>
          </a:p>
          <a:p>
            <a:pPr lvl="4"/>
            <a:r>
              <a:rPr lang="es-ES"/>
              <a:t>Quinto nivel</a:t>
            </a:r>
            <a:endParaRPr lang="en-US"/>
          </a:p>
        </p:txBody>
      </p:sp>
      <p:pic>
        <p:nvPicPr>
          <p:cNvPr id="11" name="Imagen 10">
            <a:extLst>
              <a:ext uri="{FF2B5EF4-FFF2-40B4-BE49-F238E27FC236}">
                <a16:creationId xmlns:a16="http://schemas.microsoft.com/office/drawing/2014/main" id="{00381CBD-72CE-93C1-BC9F-88AC5D6FBD7F}"/>
              </a:ext>
            </a:extLst>
          </p:cNvPr>
          <p:cNvPicPr>
            <a:picLocks noChangeAspect="1"/>
          </p:cNvPicPr>
          <p:nvPr userDrawn="1"/>
        </p:nvPicPr>
        <p:blipFill>
          <a:blip r:embed="rId2"/>
          <a:srcRect/>
          <a:stretch/>
        </p:blipFill>
        <p:spPr>
          <a:xfrm>
            <a:off x="8026798" y="3892582"/>
            <a:ext cx="3614339" cy="1812906"/>
          </a:xfrm>
          <a:prstGeom prst="rect">
            <a:avLst/>
          </a:prstGeom>
        </p:spPr>
      </p:pic>
    </p:spTree>
    <p:extLst>
      <p:ext uri="{BB962C8B-B14F-4D97-AF65-F5344CB8AC3E}">
        <p14:creationId xmlns:p14="http://schemas.microsoft.com/office/powerpoint/2010/main" val="3675340480"/>
      </p:ext>
    </p:extLst>
  </p:cSld>
  <p:clrMapOvr>
    <a:masterClrMapping/>
  </p:clrMapOvr>
  <p:hf hdr="0" dt="0"/>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346">
          <p15:clr>
            <a:srgbClr val="FBAE40"/>
          </p15:clr>
        </p15:guide>
        <p15:guide id="4" pos="347">
          <p15:clr>
            <a:srgbClr val="FBAE40"/>
          </p15:clr>
        </p15:guide>
        <p15:guide id="5" pos="7333">
          <p15:clr>
            <a:srgbClr val="FBAE40"/>
          </p15:clr>
        </p15:guide>
        <p15:guide id="6" orient="horz" pos="358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08"/>
        <p:cNvGrpSpPr/>
        <p:nvPr/>
      </p:nvGrpSpPr>
      <p:grpSpPr>
        <a:xfrm>
          <a:off x="0" y="0"/>
          <a:ext cx="0" cy="0"/>
          <a:chOff x="0" y="0"/>
          <a:chExt cx="0" cy="0"/>
        </a:xfrm>
      </p:grpSpPr>
      <p:pic>
        <p:nvPicPr>
          <p:cNvPr id="109" name="Google Shape;109;p31"/>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10" name="Google Shape;110;p31"/>
          <p:cNvSpPr txBox="1">
            <a:spLocks noGrp="1"/>
          </p:cNvSpPr>
          <p:nvPr>
            <p:ph type="body" idx="1"/>
          </p:nvPr>
        </p:nvSpPr>
        <p:spPr>
          <a:xfrm>
            <a:off x="3929974" y="3312513"/>
            <a:ext cx="7600950" cy="10302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6000"/>
              <a:buNone/>
              <a:defRPr sz="6000" b="1">
                <a:solidFill>
                  <a:schemeClr val="lt1"/>
                </a:solidFill>
                <a:latin typeface="Roboto"/>
                <a:ea typeface="Roboto"/>
                <a:cs typeface="Roboto"/>
                <a:sym typeface="Roboto"/>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11" name="Google Shape;111;p31" descr="Icono&#10;&#10;Descripción generada automáticamente"/>
          <p:cNvPicPr preferRelativeResize="0"/>
          <p:nvPr/>
        </p:nvPicPr>
        <p:blipFill rotWithShape="1">
          <a:blip r:embed="rId3">
            <a:alphaModFix/>
          </a:blip>
          <a:srcRect/>
          <a:stretch/>
        </p:blipFill>
        <p:spPr>
          <a:xfrm>
            <a:off x="550863" y="549275"/>
            <a:ext cx="5509098" cy="5509098"/>
          </a:xfrm>
          <a:prstGeom prst="rect">
            <a:avLst/>
          </a:prstGeom>
          <a:noFill/>
          <a:ln>
            <a:noFill/>
          </a:ln>
        </p:spPr>
      </p:pic>
      <p:cxnSp>
        <p:nvCxnSpPr>
          <p:cNvPr id="112" name="Google Shape;112;p31"/>
          <p:cNvCxnSpPr/>
          <p:nvPr/>
        </p:nvCxnSpPr>
        <p:spPr>
          <a:xfrm rot="10800000">
            <a:off x="3930007" y="4355052"/>
            <a:ext cx="7600917" cy="0"/>
          </a:xfrm>
          <a:prstGeom prst="straightConnector1">
            <a:avLst/>
          </a:prstGeom>
          <a:noFill/>
          <a:ln w="9525" cap="flat" cmpd="sng">
            <a:solidFill>
              <a:schemeClr val="accent6"/>
            </a:solidFill>
            <a:prstDash val="solid"/>
            <a:miter lim="800000"/>
            <a:headEnd type="none" w="sm" len="sm"/>
            <a:tailEnd type="none" w="sm" len="sm"/>
          </a:ln>
        </p:spPr>
      </p:cxnSp>
      <p:pic>
        <p:nvPicPr>
          <p:cNvPr id="113" name="Google Shape;113;p31"/>
          <p:cNvPicPr preferRelativeResize="0"/>
          <p:nvPr/>
        </p:nvPicPr>
        <p:blipFill rotWithShape="1">
          <a:blip r:embed="rId4">
            <a:alphaModFix/>
          </a:blip>
          <a:srcRect/>
          <a:stretch/>
        </p:blipFill>
        <p:spPr>
          <a:xfrm>
            <a:off x="8651188" y="549275"/>
            <a:ext cx="2832598" cy="1333313"/>
          </a:xfrm>
          <a:prstGeom prst="rect">
            <a:avLst/>
          </a:prstGeom>
          <a:noFill/>
          <a:ln>
            <a:noFill/>
          </a:ln>
        </p:spPr>
      </p:pic>
      <p:pic>
        <p:nvPicPr>
          <p:cNvPr id="114" name="Google Shape;114;p31"/>
          <p:cNvPicPr preferRelativeResize="0"/>
          <p:nvPr/>
        </p:nvPicPr>
        <p:blipFill rotWithShape="1">
          <a:blip r:embed="rId5">
            <a:alphaModFix/>
          </a:blip>
          <a:srcRect/>
          <a:stretch/>
        </p:blipFill>
        <p:spPr>
          <a:xfrm>
            <a:off x="8651188" y="2114981"/>
            <a:ext cx="3104942" cy="691383"/>
          </a:xfrm>
          <a:prstGeom prst="rect">
            <a:avLst/>
          </a:prstGeom>
          <a:noFill/>
          <a:ln>
            <a:noFill/>
          </a:ln>
        </p:spPr>
      </p:pic>
      <p:sp>
        <p:nvSpPr>
          <p:cNvPr id="115" name="Google Shape;115;p31"/>
          <p:cNvSpPr txBox="1">
            <a:spLocks noGrp="1"/>
          </p:cNvSpPr>
          <p:nvPr>
            <p:ph type="body" idx="2"/>
          </p:nvPr>
        </p:nvSpPr>
        <p:spPr>
          <a:xfrm>
            <a:off x="3929973" y="4372069"/>
            <a:ext cx="7600951" cy="553762"/>
          </a:xfrm>
          <a:prstGeom prst="rect">
            <a:avLst/>
          </a:prstGeom>
          <a:noFill/>
          <a:ln>
            <a:noFill/>
          </a:ln>
        </p:spPr>
        <p:txBody>
          <a:bodyPr spcFirstLastPara="1" wrap="square" lIns="91425" tIns="45700" rIns="91425" bIns="45700" anchor="t" anchorCtr="0">
            <a:normAutofit/>
          </a:bodyPr>
          <a:lstStyle>
            <a:lvl1pPr marL="457200" lvl="0" indent="-228600" algn="r">
              <a:lnSpc>
                <a:spcPct val="90000"/>
              </a:lnSpc>
              <a:spcBef>
                <a:spcPts val="1000"/>
              </a:spcBef>
              <a:spcAft>
                <a:spcPts val="0"/>
              </a:spcAft>
              <a:buClr>
                <a:schemeClr val="lt1"/>
              </a:buClr>
              <a:buSzPts val="1600"/>
              <a:buNone/>
              <a:defRPr sz="1600">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Diseño personalizado">
  <p:cSld name="Diseño personalizado">
    <p:spTree>
      <p:nvGrpSpPr>
        <p:cNvPr id="1" name="Shape 116"/>
        <p:cNvGrpSpPr/>
        <p:nvPr/>
      </p:nvGrpSpPr>
      <p:grpSpPr>
        <a:xfrm>
          <a:off x="0" y="0"/>
          <a:ext cx="0" cy="0"/>
          <a:chOff x="0" y="0"/>
          <a:chExt cx="0" cy="0"/>
        </a:xfrm>
      </p:grpSpPr>
      <p:pic>
        <p:nvPicPr>
          <p:cNvPr id="117" name="Google Shape;117;p32" descr="Vista de montañas y nubes&#10;&#10;Descripción generada automáticamente con confianza media"/>
          <p:cNvPicPr preferRelativeResize="0"/>
          <p:nvPr/>
        </p:nvPicPr>
        <p:blipFill rotWithShape="1">
          <a:blip r:embed="rId2">
            <a:alphaModFix/>
          </a:blip>
          <a:srcRect r="50000"/>
          <a:stretch/>
        </p:blipFill>
        <p:spPr>
          <a:xfrm>
            <a:off x="0" y="0"/>
            <a:ext cx="6096000" cy="6858000"/>
          </a:xfrm>
          <a:prstGeom prst="rect">
            <a:avLst/>
          </a:prstGeom>
          <a:noFill/>
          <a:ln>
            <a:noFill/>
          </a:ln>
        </p:spPr>
      </p:pic>
      <p:sp>
        <p:nvSpPr>
          <p:cNvPr id="118" name="Google Shape;118;p32"/>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19" name="Google Shape;119;p32"/>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ES"/>
              <a:t>‹#›</a:t>
            </a:fld>
            <a:endParaRPr/>
          </a:p>
        </p:txBody>
      </p:sp>
      <p:sp>
        <p:nvSpPr>
          <p:cNvPr id="120" name="Google Shape;120;p32"/>
          <p:cNvSpPr txBox="1"/>
          <p:nvPr/>
        </p:nvSpPr>
        <p:spPr>
          <a:xfrm>
            <a:off x="408562" y="330739"/>
            <a:ext cx="2079415"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6000" b="1">
                <a:solidFill>
                  <a:schemeClr val="lt1"/>
                </a:solidFill>
                <a:latin typeface="Roboto"/>
                <a:ea typeface="Roboto"/>
                <a:cs typeface="Roboto"/>
                <a:sym typeface="Roboto"/>
              </a:rPr>
              <a:t>Index</a:t>
            </a:r>
            <a:endParaRPr sz="6000" b="1">
              <a:solidFill>
                <a:schemeClr val="lt1"/>
              </a:solidFill>
              <a:latin typeface="Roboto"/>
              <a:ea typeface="Roboto"/>
              <a:cs typeface="Roboto"/>
              <a:sym typeface="Roboto"/>
            </a:endParaRPr>
          </a:p>
        </p:txBody>
      </p:sp>
      <p:pic>
        <p:nvPicPr>
          <p:cNvPr id="121" name="Google Shape;121;p32"/>
          <p:cNvPicPr preferRelativeResize="0"/>
          <p:nvPr/>
        </p:nvPicPr>
        <p:blipFill rotWithShape="1">
          <a:blip r:embed="rId3">
            <a:alphaModFix/>
          </a:blip>
          <a:srcRect/>
          <a:stretch/>
        </p:blipFill>
        <p:spPr>
          <a:xfrm>
            <a:off x="1345660" y="549275"/>
            <a:ext cx="2752927" cy="2752927"/>
          </a:xfrm>
          <a:prstGeom prst="rect">
            <a:avLst/>
          </a:prstGeom>
          <a:noFill/>
          <a:ln>
            <a:noFill/>
          </a:ln>
        </p:spPr>
      </p:pic>
      <p:sp>
        <p:nvSpPr>
          <p:cNvPr id="122" name="Google Shape;122;p32"/>
          <p:cNvSpPr txBox="1">
            <a:spLocks noGrp="1"/>
          </p:cNvSpPr>
          <p:nvPr>
            <p:ph type="body" idx="1"/>
          </p:nvPr>
        </p:nvSpPr>
        <p:spPr>
          <a:xfrm>
            <a:off x="5758772" y="2088204"/>
            <a:ext cx="3319463" cy="36322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920"/>
              <a:buNone/>
              <a:defRPr sz="1600" b="0">
                <a:latin typeface="Arial"/>
                <a:ea typeface="Arial"/>
                <a:cs typeface="Arial"/>
                <a:sym typeface="Arial"/>
              </a:defRPr>
            </a:lvl1pPr>
            <a:lvl2pPr marL="914400" lvl="1" indent="-330200" algn="l">
              <a:lnSpc>
                <a:spcPct val="90000"/>
              </a:lnSpc>
              <a:spcBef>
                <a:spcPts val="500"/>
              </a:spcBef>
              <a:spcAft>
                <a:spcPts val="0"/>
              </a:spcAft>
              <a:buClr>
                <a:schemeClr val="dk1"/>
              </a:buClr>
              <a:buSzPts val="1600"/>
              <a:buChar char="•"/>
              <a:defRPr sz="1600" b="0">
                <a:latin typeface="Arial"/>
                <a:ea typeface="Arial"/>
                <a:cs typeface="Arial"/>
                <a:sym typeface="Arial"/>
              </a:defRPr>
            </a:lvl2pPr>
            <a:lvl3pPr marL="1371600" lvl="2" indent="-330200" algn="l">
              <a:lnSpc>
                <a:spcPct val="90000"/>
              </a:lnSpc>
              <a:spcBef>
                <a:spcPts val="500"/>
              </a:spcBef>
              <a:spcAft>
                <a:spcPts val="0"/>
              </a:spcAft>
              <a:buClr>
                <a:schemeClr val="dk1"/>
              </a:buClr>
              <a:buSzPts val="1600"/>
              <a:buChar char="•"/>
              <a:defRPr sz="1600" b="0">
                <a:latin typeface="Arial"/>
                <a:ea typeface="Arial"/>
                <a:cs typeface="Arial"/>
                <a:sym typeface="Arial"/>
              </a:defRPr>
            </a:lvl3pPr>
            <a:lvl4pPr marL="1828800" lvl="3" indent="-330200" algn="l">
              <a:lnSpc>
                <a:spcPct val="90000"/>
              </a:lnSpc>
              <a:spcBef>
                <a:spcPts val="500"/>
              </a:spcBef>
              <a:spcAft>
                <a:spcPts val="0"/>
              </a:spcAft>
              <a:buClr>
                <a:schemeClr val="dk1"/>
              </a:buClr>
              <a:buSzPts val="1600"/>
              <a:buChar char="•"/>
              <a:defRPr sz="1600" b="0">
                <a:latin typeface="Arial"/>
                <a:ea typeface="Arial"/>
                <a:cs typeface="Arial"/>
                <a:sym typeface="Arial"/>
              </a:defRPr>
            </a:lvl4pPr>
            <a:lvl5pPr marL="2286000" lvl="4" indent="-330200" algn="l">
              <a:lnSpc>
                <a:spcPct val="90000"/>
              </a:lnSpc>
              <a:spcBef>
                <a:spcPts val="500"/>
              </a:spcBef>
              <a:spcAft>
                <a:spcPts val="0"/>
              </a:spcAft>
              <a:buClr>
                <a:schemeClr val="dk1"/>
              </a:buClr>
              <a:buSzPts val="1600"/>
              <a:buChar char="•"/>
              <a:defRPr sz="1600" b="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Index">
  <p:cSld name="Index">
    <p:spTree>
      <p:nvGrpSpPr>
        <p:cNvPr id="1" name="Shape 16"/>
        <p:cNvGrpSpPr/>
        <p:nvPr/>
      </p:nvGrpSpPr>
      <p:grpSpPr>
        <a:xfrm>
          <a:off x="0" y="0"/>
          <a:ext cx="0" cy="0"/>
          <a:chOff x="0" y="0"/>
          <a:chExt cx="0" cy="0"/>
        </a:xfrm>
      </p:grpSpPr>
      <p:sp>
        <p:nvSpPr>
          <p:cNvPr id="17" name="Google Shape;17;p20"/>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u="none" strike="noStrike" cap="none">
                <a:solidFill>
                  <a:schemeClr val="dk1"/>
                </a:solidFill>
                <a:latin typeface="Roboto"/>
                <a:ea typeface="Roboto"/>
                <a:cs typeface="Roboto"/>
                <a:sym typeface="Roboto"/>
              </a:defRPr>
            </a:lvl1pPr>
            <a:lvl2pPr marL="0" lvl="1" indent="0" algn="r">
              <a:spcBef>
                <a:spcPts val="0"/>
              </a:spcBef>
              <a:buNone/>
              <a:defRPr sz="1400" b="1" i="0" u="none" strike="noStrike" cap="none">
                <a:solidFill>
                  <a:schemeClr val="dk1"/>
                </a:solidFill>
                <a:latin typeface="Roboto"/>
                <a:ea typeface="Roboto"/>
                <a:cs typeface="Roboto"/>
                <a:sym typeface="Roboto"/>
              </a:defRPr>
            </a:lvl2pPr>
            <a:lvl3pPr marL="0" lvl="2" indent="0" algn="r">
              <a:spcBef>
                <a:spcPts val="0"/>
              </a:spcBef>
              <a:buNone/>
              <a:defRPr sz="1400" b="1" i="0" u="none" strike="noStrike" cap="none">
                <a:solidFill>
                  <a:schemeClr val="dk1"/>
                </a:solidFill>
                <a:latin typeface="Roboto"/>
                <a:ea typeface="Roboto"/>
                <a:cs typeface="Roboto"/>
                <a:sym typeface="Roboto"/>
              </a:defRPr>
            </a:lvl3pPr>
            <a:lvl4pPr marL="0" lvl="3" indent="0" algn="r">
              <a:spcBef>
                <a:spcPts val="0"/>
              </a:spcBef>
              <a:buNone/>
              <a:defRPr sz="1400" b="1" i="0" u="none" strike="noStrike" cap="none">
                <a:solidFill>
                  <a:schemeClr val="dk1"/>
                </a:solidFill>
                <a:latin typeface="Roboto"/>
                <a:ea typeface="Roboto"/>
                <a:cs typeface="Roboto"/>
                <a:sym typeface="Roboto"/>
              </a:defRPr>
            </a:lvl4pPr>
            <a:lvl5pPr marL="0" lvl="4" indent="0" algn="r">
              <a:spcBef>
                <a:spcPts val="0"/>
              </a:spcBef>
              <a:buNone/>
              <a:defRPr sz="1400" b="1" i="0" u="none" strike="noStrike" cap="none">
                <a:solidFill>
                  <a:schemeClr val="dk1"/>
                </a:solidFill>
                <a:latin typeface="Roboto"/>
                <a:ea typeface="Roboto"/>
                <a:cs typeface="Roboto"/>
                <a:sym typeface="Roboto"/>
              </a:defRPr>
            </a:lvl5pPr>
            <a:lvl6pPr marL="0" lvl="5" indent="0" algn="r">
              <a:spcBef>
                <a:spcPts val="0"/>
              </a:spcBef>
              <a:buNone/>
              <a:defRPr sz="1400" b="1" i="0" u="none" strike="noStrike" cap="none">
                <a:solidFill>
                  <a:schemeClr val="dk1"/>
                </a:solidFill>
                <a:latin typeface="Roboto"/>
                <a:ea typeface="Roboto"/>
                <a:cs typeface="Roboto"/>
                <a:sym typeface="Roboto"/>
              </a:defRPr>
            </a:lvl6pPr>
            <a:lvl7pPr marL="0" lvl="6" indent="0" algn="r">
              <a:spcBef>
                <a:spcPts val="0"/>
              </a:spcBef>
              <a:buNone/>
              <a:defRPr sz="1400" b="1" i="0" u="none" strike="noStrike" cap="none">
                <a:solidFill>
                  <a:schemeClr val="dk1"/>
                </a:solidFill>
                <a:latin typeface="Roboto"/>
                <a:ea typeface="Roboto"/>
                <a:cs typeface="Roboto"/>
                <a:sym typeface="Roboto"/>
              </a:defRPr>
            </a:lvl7pPr>
            <a:lvl8pPr marL="0" lvl="7" indent="0" algn="r">
              <a:spcBef>
                <a:spcPts val="0"/>
              </a:spcBef>
              <a:buNone/>
              <a:defRPr sz="1400" b="1" i="0" u="none" strike="noStrike" cap="none">
                <a:solidFill>
                  <a:schemeClr val="dk1"/>
                </a:solidFill>
                <a:latin typeface="Roboto"/>
                <a:ea typeface="Roboto"/>
                <a:cs typeface="Roboto"/>
                <a:sym typeface="Roboto"/>
              </a:defRPr>
            </a:lvl8pPr>
            <a:lvl9pPr marL="0" lvl="8" indent="0" algn="r">
              <a:spcBef>
                <a:spcPts val="0"/>
              </a:spcBef>
              <a:buNone/>
              <a:defRPr sz="1400" b="1"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8" name="Google Shape;18;p20"/>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9" name="Google Shape;19;p20"/>
          <p:cNvSpPr txBox="1">
            <a:spLocks noGrp="1"/>
          </p:cNvSpPr>
          <p:nvPr>
            <p:ph type="body" idx="1"/>
          </p:nvPr>
        </p:nvSpPr>
        <p:spPr>
          <a:xfrm>
            <a:off x="579438" y="1770064"/>
            <a:ext cx="5054446" cy="422761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0"/>
          <p:cNvSpPr txBox="1">
            <a:spLocks noGrp="1"/>
          </p:cNvSpPr>
          <p:nvPr>
            <p:ph type="body" idx="2"/>
          </p:nvPr>
        </p:nvSpPr>
        <p:spPr>
          <a:xfrm>
            <a:off x="6228071" y="1770064"/>
            <a:ext cx="5054446" cy="422761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20"/>
          <p:cNvSpPr txBox="1">
            <a:spLocks noGrp="1"/>
          </p:cNvSpPr>
          <p:nvPr>
            <p:ph type="title"/>
          </p:nvPr>
        </p:nvSpPr>
        <p:spPr>
          <a:xfrm>
            <a:off x="579438" y="391397"/>
            <a:ext cx="7973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Diapositiva de título">
  <p:cSld name="Diapositiva de título">
    <p:spTree>
      <p:nvGrpSpPr>
        <p:cNvPr id="1" name="Shape 30"/>
        <p:cNvGrpSpPr/>
        <p:nvPr/>
      </p:nvGrpSpPr>
      <p:grpSpPr>
        <a:xfrm>
          <a:off x="0" y="0"/>
          <a:ext cx="0" cy="0"/>
          <a:chOff x="0" y="0"/>
          <a:chExt cx="0" cy="0"/>
        </a:xfrm>
      </p:grpSpPr>
      <p:sp>
        <p:nvSpPr>
          <p:cNvPr id="31" name="Google Shape;31;p22"/>
          <p:cNvSpPr/>
          <p:nvPr/>
        </p:nvSpPr>
        <p:spPr>
          <a:xfrm>
            <a:off x="0" y="6315456"/>
            <a:ext cx="12192000" cy="542544"/>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 name="Google Shape;32;p22"/>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3" name="Google Shape;33;p22"/>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pic>
        <p:nvPicPr>
          <p:cNvPr id="34" name="Google Shape;34;p22"/>
          <p:cNvPicPr preferRelativeResize="0"/>
          <p:nvPr/>
        </p:nvPicPr>
        <p:blipFill rotWithShape="1">
          <a:blip r:embed="rId2">
            <a:alphaModFix/>
          </a:blip>
          <a:srcRect/>
          <a:stretch/>
        </p:blipFill>
        <p:spPr>
          <a:xfrm>
            <a:off x="8026798" y="3892582"/>
            <a:ext cx="3614339" cy="1812907"/>
          </a:xfrm>
          <a:prstGeom prst="rect">
            <a:avLst/>
          </a:prstGeom>
          <a:noFill/>
          <a:ln>
            <a:noFill/>
          </a:ln>
        </p:spPr>
      </p:pic>
      <p:sp>
        <p:nvSpPr>
          <p:cNvPr id="35" name="Google Shape;35;p22"/>
          <p:cNvSpPr txBox="1">
            <a:spLocks noGrp="1"/>
          </p:cNvSpPr>
          <p:nvPr>
            <p:ph type="body" idx="1"/>
          </p:nvPr>
        </p:nvSpPr>
        <p:spPr>
          <a:xfrm>
            <a:off x="457200" y="1334363"/>
            <a:ext cx="5351463" cy="21869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2"/>
          <p:cNvSpPr txBox="1">
            <a:spLocks noGrp="1"/>
          </p:cNvSpPr>
          <p:nvPr>
            <p:ph type="body" idx="2"/>
          </p:nvPr>
        </p:nvSpPr>
        <p:spPr>
          <a:xfrm>
            <a:off x="6237526" y="1334363"/>
            <a:ext cx="5407025"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1"/>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2"/>
          <p:cNvSpPr txBox="1">
            <a:spLocks noGrp="1"/>
          </p:cNvSpPr>
          <p:nvPr>
            <p:ph type="body" idx="3"/>
          </p:nvPr>
        </p:nvSpPr>
        <p:spPr>
          <a:xfrm>
            <a:off x="457200" y="3714379"/>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1"/>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2"/>
          <p:cNvSpPr txBox="1">
            <a:spLocks noGrp="1"/>
          </p:cNvSpPr>
          <p:nvPr>
            <p:ph type="title"/>
          </p:nvPr>
        </p:nvSpPr>
        <p:spPr>
          <a:xfrm>
            <a:off x="457200" y="383256"/>
            <a:ext cx="7973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7_Diapositiva de título">
  <p:cSld name="7_Diapositiva de título">
    <p:spTree>
      <p:nvGrpSpPr>
        <p:cNvPr id="1" name="Shape 39"/>
        <p:cNvGrpSpPr/>
        <p:nvPr/>
      </p:nvGrpSpPr>
      <p:grpSpPr>
        <a:xfrm>
          <a:off x="0" y="0"/>
          <a:ext cx="0" cy="0"/>
          <a:chOff x="0" y="0"/>
          <a:chExt cx="0" cy="0"/>
        </a:xfrm>
      </p:grpSpPr>
      <p:sp>
        <p:nvSpPr>
          <p:cNvPr id="40" name="Google Shape;40;p23"/>
          <p:cNvSpPr/>
          <p:nvPr/>
        </p:nvSpPr>
        <p:spPr>
          <a:xfrm>
            <a:off x="0" y="0"/>
            <a:ext cx="12192000" cy="6858000"/>
          </a:xfrm>
          <a:prstGeom prst="rect">
            <a:avLst/>
          </a:prstGeom>
          <a:gradFill>
            <a:gsLst>
              <a:gs pos="0">
                <a:srgbClr val="FEB5B5"/>
              </a:gs>
              <a:gs pos="50000">
                <a:srgbClr val="FFD0CF"/>
              </a:gs>
              <a:gs pos="100000">
                <a:srgbClr val="FEE7E7"/>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 name="Google Shape;41;p23"/>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42" name="Google Shape;42;p23"/>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43" name="Google Shape;43;p23"/>
          <p:cNvSpPr txBox="1">
            <a:spLocks noGrp="1"/>
          </p:cNvSpPr>
          <p:nvPr>
            <p:ph type="body" idx="1"/>
          </p:nvPr>
        </p:nvSpPr>
        <p:spPr>
          <a:xfrm>
            <a:off x="457199" y="3532188"/>
            <a:ext cx="7663343" cy="9302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6000"/>
              <a:buNone/>
              <a:defRPr sz="6000" b="1">
                <a:solidFill>
                  <a:schemeClr val="l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3"/>
          <p:cNvSpPr txBox="1">
            <a:spLocks noGrp="1"/>
          </p:cNvSpPr>
          <p:nvPr>
            <p:ph type="body" idx="2"/>
          </p:nvPr>
        </p:nvSpPr>
        <p:spPr>
          <a:xfrm>
            <a:off x="457200" y="1301020"/>
            <a:ext cx="3865868" cy="24824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0"/>
              <a:buNone/>
              <a:defRPr sz="20000">
                <a:solidFill>
                  <a:schemeClr val="lt2"/>
                </a:solidFill>
                <a:latin typeface="EElisa" panose="00000500000000000000" pitchFamily="50" charset="0"/>
                <a:ea typeface="EElisa" panose="00000500000000000000" pitchFamily="50" charset="0"/>
                <a:cs typeface="Arial"/>
                <a:sym typeface="Arial"/>
              </a:defRPr>
            </a:lvl1pPr>
            <a:lvl2pPr marL="914400" lvl="1"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2pPr>
            <a:lvl3pPr marL="1371600" lvl="2"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3pPr>
            <a:lvl4pPr marL="1828800" lvl="3"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4pPr>
            <a:lvl5pPr marL="2286000" lvl="4"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5" name="Google Shape;45;p23" descr="Forma&#10;&#10;Descripción generada automáticamente con confianza media"/>
          <p:cNvPicPr preferRelativeResize="0"/>
          <p:nvPr/>
        </p:nvPicPr>
        <p:blipFill rotWithShape="1">
          <a:blip r:embed="rId2">
            <a:alphaModFix/>
          </a:blip>
          <a:srcRect/>
          <a:stretch/>
        </p:blipFill>
        <p:spPr>
          <a:xfrm>
            <a:off x="9019580" y="514162"/>
            <a:ext cx="921345" cy="433680"/>
          </a:xfrm>
          <a:prstGeom prst="rect">
            <a:avLst/>
          </a:prstGeom>
          <a:noFill/>
          <a:ln>
            <a:noFill/>
          </a:ln>
        </p:spPr>
      </p:pic>
      <p:pic>
        <p:nvPicPr>
          <p:cNvPr id="46" name="Google Shape;46;p23"/>
          <p:cNvPicPr preferRelativeResize="0"/>
          <p:nvPr/>
        </p:nvPicPr>
        <p:blipFill rotWithShape="1">
          <a:blip r:embed="rId3">
            <a:alphaModFix/>
          </a:blip>
          <a:srcRect/>
          <a:stretch/>
        </p:blipFill>
        <p:spPr>
          <a:xfrm>
            <a:off x="10074551" y="506354"/>
            <a:ext cx="1430677" cy="319202"/>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Diapositiva de título">
  <p:cSld name="1_Diapositiva de título">
    <p:spTree>
      <p:nvGrpSpPr>
        <p:cNvPr id="1" name="Shape 47"/>
        <p:cNvGrpSpPr/>
        <p:nvPr/>
      </p:nvGrpSpPr>
      <p:grpSpPr>
        <a:xfrm>
          <a:off x="0" y="0"/>
          <a:ext cx="0" cy="0"/>
          <a:chOff x="0" y="0"/>
          <a:chExt cx="0" cy="0"/>
        </a:xfrm>
      </p:grpSpPr>
      <p:sp>
        <p:nvSpPr>
          <p:cNvPr id="48" name="Google Shape;48;p24"/>
          <p:cNvSpPr/>
          <p:nvPr/>
        </p:nvSpPr>
        <p:spPr>
          <a:xfrm>
            <a:off x="0" y="6315456"/>
            <a:ext cx="12192000" cy="54254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9" name="Google Shape;49;p24"/>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50" name="Google Shape;50;p24"/>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pic>
        <p:nvPicPr>
          <p:cNvPr id="51" name="Google Shape;51;p24" descr="Vista de montañas y nubes&#10;&#10;Descripción generada automáticamente con confianza media"/>
          <p:cNvPicPr preferRelativeResize="0"/>
          <p:nvPr/>
        </p:nvPicPr>
        <p:blipFill rotWithShape="1">
          <a:blip r:embed="rId2">
            <a:alphaModFix/>
          </a:blip>
          <a:srcRect r="50000" b="7941"/>
          <a:stretch/>
        </p:blipFill>
        <p:spPr>
          <a:xfrm>
            <a:off x="6096000" y="0"/>
            <a:ext cx="6096000" cy="6313336"/>
          </a:xfrm>
          <a:prstGeom prst="rect">
            <a:avLst/>
          </a:prstGeom>
          <a:noFill/>
          <a:ln>
            <a:noFill/>
          </a:ln>
        </p:spPr>
      </p:pic>
      <p:sp>
        <p:nvSpPr>
          <p:cNvPr id="52" name="Google Shape;52;p24"/>
          <p:cNvSpPr txBox="1">
            <a:spLocks noGrp="1"/>
          </p:cNvSpPr>
          <p:nvPr>
            <p:ph type="body" idx="1"/>
          </p:nvPr>
        </p:nvSpPr>
        <p:spPr>
          <a:xfrm>
            <a:off x="6109940" y="0"/>
            <a:ext cx="6082059" cy="63075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24"/>
          <p:cNvSpPr txBox="1">
            <a:spLocks noGrp="1"/>
          </p:cNvSpPr>
          <p:nvPr>
            <p:ph type="body" idx="2"/>
          </p:nvPr>
        </p:nvSpPr>
        <p:spPr>
          <a:xfrm>
            <a:off x="6363548" y="1459294"/>
            <a:ext cx="5387318" cy="214064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1600"/>
              <a:buFont typeface="Roboto"/>
              <a:buNone/>
              <a:defRPr sz="1600" b="1" i="0">
                <a:solidFill>
                  <a:schemeClr val="lt1"/>
                </a:solidFill>
                <a:latin typeface="Roboto"/>
                <a:ea typeface="Roboto"/>
                <a:cs typeface="Roboto"/>
                <a:sym typeface="Roboto"/>
              </a:defRPr>
            </a:lvl1pPr>
            <a:lvl2pPr marL="914400" marR="0" lvl="1"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2pPr>
            <a:lvl3pPr marL="1371600" lvl="2"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3pPr>
            <a:lvl4pPr marL="1828800" lvl="3"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24"/>
          <p:cNvSpPr txBox="1">
            <a:spLocks noGrp="1"/>
          </p:cNvSpPr>
          <p:nvPr>
            <p:ph type="body" idx="3"/>
          </p:nvPr>
        </p:nvSpPr>
        <p:spPr>
          <a:xfrm>
            <a:off x="6363548" y="3969771"/>
            <a:ext cx="5387318" cy="1500646"/>
          </a:xfrm>
          <a:prstGeom prst="rect">
            <a:avLst/>
          </a:prstGeom>
          <a:noFill/>
          <a:ln>
            <a:noFill/>
          </a:ln>
        </p:spPr>
        <p:txBody>
          <a:bodyPr spcFirstLastPara="1" wrap="square" lIns="91425" tIns="45700" rIns="91425" bIns="45700" anchor="t" anchorCtr="0">
            <a:normAutofit/>
          </a:bodyPr>
          <a:lstStyle>
            <a:lvl1pPr marL="457200" lvl="0" indent="-304800" algn="l">
              <a:lnSpc>
                <a:spcPct val="150000"/>
              </a:lnSpc>
              <a:spcBef>
                <a:spcPts val="10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1pPr>
            <a:lvl2pPr marL="914400" lvl="1"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2pPr>
            <a:lvl3pPr marL="1371600" lvl="2"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3pPr>
            <a:lvl4pPr marL="1828800" lvl="3"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5" name="Google Shape;55;p24"/>
          <p:cNvPicPr preferRelativeResize="0"/>
          <p:nvPr/>
        </p:nvPicPr>
        <p:blipFill rotWithShape="1">
          <a:blip r:embed="rId3">
            <a:alphaModFix/>
          </a:blip>
          <a:srcRect/>
          <a:stretch/>
        </p:blipFill>
        <p:spPr>
          <a:xfrm>
            <a:off x="9025299" y="516050"/>
            <a:ext cx="919836" cy="432970"/>
          </a:xfrm>
          <a:prstGeom prst="rect">
            <a:avLst/>
          </a:prstGeom>
          <a:noFill/>
          <a:ln>
            <a:noFill/>
          </a:ln>
        </p:spPr>
      </p:pic>
      <p:sp>
        <p:nvSpPr>
          <p:cNvPr id="57" name="Google Shape;57;p24"/>
          <p:cNvSpPr>
            <a:spLocks noGrp="1"/>
          </p:cNvSpPr>
          <p:nvPr>
            <p:ph type="pic" idx="4"/>
          </p:nvPr>
        </p:nvSpPr>
        <p:spPr>
          <a:xfrm>
            <a:off x="4280930" y="2682411"/>
            <a:ext cx="1449124" cy="1449125"/>
          </a:xfrm>
          <a:prstGeom prst="ellipse">
            <a:avLst/>
          </a:prstGeom>
          <a:solidFill>
            <a:schemeClr val="accent1"/>
          </a:solidFill>
          <a:ln w="9525" cap="flat" cmpd="sng">
            <a:solidFill>
              <a:schemeClr val="accent1"/>
            </a:solidFill>
            <a:prstDash val="solid"/>
            <a:round/>
            <a:headEnd type="none" w="sm" len="sm"/>
            <a:tailEnd type="none" w="sm" len="sm"/>
          </a:ln>
        </p:spPr>
      </p:sp>
      <p:sp>
        <p:nvSpPr>
          <p:cNvPr id="58" name="Google Shape;58;p24"/>
          <p:cNvSpPr>
            <a:spLocks noGrp="1"/>
          </p:cNvSpPr>
          <p:nvPr>
            <p:ph type="pic" idx="5"/>
          </p:nvPr>
        </p:nvSpPr>
        <p:spPr>
          <a:xfrm>
            <a:off x="2311832" y="2641493"/>
            <a:ext cx="1449125" cy="1449125"/>
          </a:xfrm>
          <a:prstGeom prst="ellipse">
            <a:avLst/>
          </a:prstGeom>
          <a:solidFill>
            <a:schemeClr val="accent1"/>
          </a:solidFill>
          <a:ln w="9525" cap="flat" cmpd="sng">
            <a:solidFill>
              <a:schemeClr val="accent1"/>
            </a:solidFill>
            <a:prstDash val="solid"/>
            <a:round/>
            <a:headEnd type="none" w="sm" len="sm"/>
            <a:tailEnd type="none" w="sm" len="sm"/>
          </a:ln>
        </p:spPr>
      </p:sp>
      <p:sp>
        <p:nvSpPr>
          <p:cNvPr id="59" name="Google Shape;59;p24"/>
          <p:cNvSpPr>
            <a:spLocks noGrp="1"/>
          </p:cNvSpPr>
          <p:nvPr>
            <p:ph type="pic" idx="6"/>
          </p:nvPr>
        </p:nvSpPr>
        <p:spPr>
          <a:xfrm>
            <a:off x="342736" y="2652410"/>
            <a:ext cx="1449124" cy="1449125"/>
          </a:xfrm>
          <a:prstGeom prst="ellipse">
            <a:avLst/>
          </a:prstGeom>
          <a:solidFill>
            <a:schemeClr val="accent1"/>
          </a:solidFill>
          <a:ln w="9525" cap="flat" cmpd="sng">
            <a:solidFill>
              <a:schemeClr val="accent1"/>
            </a:solidFill>
            <a:prstDash val="solid"/>
            <a:round/>
            <a:headEnd type="none" w="sm" len="sm"/>
            <a:tailEnd type="none" w="sm" len="sm"/>
          </a:ln>
        </p:spPr>
      </p:sp>
      <p:sp>
        <p:nvSpPr>
          <p:cNvPr id="60" name="Google Shape;60;p24"/>
          <p:cNvSpPr txBox="1">
            <a:spLocks noGrp="1"/>
          </p:cNvSpPr>
          <p:nvPr>
            <p:ph type="body" idx="7"/>
          </p:nvPr>
        </p:nvSpPr>
        <p:spPr>
          <a:xfrm>
            <a:off x="342736" y="423641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1" name="Google Shape;61;p24"/>
          <p:cNvSpPr txBox="1">
            <a:spLocks noGrp="1"/>
          </p:cNvSpPr>
          <p:nvPr>
            <p:ph type="body" idx="8"/>
          </p:nvPr>
        </p:nvSpPr>
        <p:spPr>
          <a:xfrm>
            <a:off x="2311832" y="427940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24"/>
          <p:cNvSpPr txBox="1">
            <a:spLocks noGrp="1"/>
          </p:cNvSpPr>
          <p:nvPr>
            <p:ph type="body" idx="9"/>
          </p:nvPr>
        </p:nvSpPr>
        <p:spPr>
          <a:xfrm>
            <a:off x="4280928" y="4273140"/>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24"/>
          <p:cNvSpPr txBox="1">
            <a:spLocks noGrp="1"/>
          </p:cNvSpPr>
          <p:nvPr>
            <p:ph type="body" idx="13"/>
          </p:nvPr>
        </p:nvSpPr>
        <p:spPr>
          <a:xfrm>
            <a:off x="342736" y="5154390"/>
            <a:ext cx="5387318" cy="7842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24"/>
          <p:cNvSpPr txBox="1">
            <a:spLocks noGrp="1"/>
          </p:cNvSpPr>
          <p:nvPr>
            <p:ph type="body" idx="14"/>
          </p:nvPr>
        </p:nvSpPr>
        <p:spPr>
          <a:xfrm>
            <a:off x="342736" y="1330105"/>
            <a:ext cx="5387318" cy="11995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5" name="Google Shape;65;p24"/>
          <p:cNvSpPr txBox="1">
            <a:spLocks noGrp="1"/>
          </p:cNvSpPr>
          <p:nvPr>
            <p:ph type="title"/>
          </p:nvPr>
        </p:nvSpPr>
        <p:spPr>
          <a:xfrm>
            <a:off x="342736" y="391397"/>
            <a:ext cx="5387317"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0" name="Google Shape;697;p17">
            <a:extLst>
              <a:ext uri="{FF2B5EF4-FFF2-40B4-BE49-F238E27FC236}">
                <a16:creationId xmlns:a16="http://schemas.microsoft.com/office/drawing/2014/main" id="{7AC1EC5E-F91E-4B13-A390-1DF91587E67A}"/>
              </a:ext>
            </a:extLst>
          </p:cNvPr>
          <p:cNvPicPr preferRelativeResize="0"/>
          <p:nvPr userDrawn="1"/>
        </p:nvPicPr>
        <p:blipFill rotWithShape="1">
          <a:blip r:embed="rId4">
            <a:alphaModFix/>
          </a:blip>
          <a:srcRect/>
          <a:stretch/>
        </p:blipFill>
        <p:spPr>
          <a:xfrm>
            <a:off x="10073976" y="509499"/>
            <a:ext cx="1435537" cy="318763"/>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3_Diapositiva de título">
  <p:cSld name="13_Diapositiva de título">
    <p:spTree>
      <p:nvGrpSpPr>
        <p:cNvPr id="1" name="Shape 66"/>
        <p:cNvGrpSpPr/>
        <p:nvPr/>
      </p:nvGrpSpPr>
      <p:grpSpPr>
        <a:xfrm>
          <a:off x="0" y="0"/>
          <a:ext cx="0" cy="0"/>
          <a:chOff x="0" y="0"/>
          <a:chExt cx="0" cy="0"/>
        </a:xfrm>
      </p:grpSpPr>
      <p:sp>
        <p:nvSpPr>
          <p:cNvPr id="67" name="Google Shape;67;p25"/>
          <p:cNvSpPr/>
          <p:nvPr/>
        </p:nvSpPr>
        <p:spPr>
          <a:xfrm>
            <a:off x="0" y="0"/>
            <a:ext cx="12192000" cy="6858000"/>
          </a:xfrm>
          <a:prstGeom prst="rect">
            <a:avLst/>
          </a:prstGeom>
          <a:gradFill>
            <a:gsLst>
              <a:gs pos="0">
                <a:srgbClr val="FAA08D"/>
              </a:gs>
              <a:gs pos="50000">
                <a:srgbClr val="FAC5BA"/>
              </a:gs>
              <a:gs pos="100000">
                <a:srgbClr val="FBE2DD"/>
              </a:gs>
            </a:gsLst>
            <a:lin ang="135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68" name="Google Shape;68;p25"/>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69" name="Google Shape;69;p25"/>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70" name="Google Shape;70;p25"/>
          <p:cNvSpPr txBox="1">
            <a:spLocks noGrp="1"/>
          </p:cNvSpPr>
          <p:nvPr>
            <p:ph type="body" idx="1"/>
          </p:nvPr>
        </p:nvSpPr>
        <p:spPr>
          <a:xfrm>
            <a:off x="457200" y="1301020"/>
            <a:ext cx="3865868" cy="24824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0"/>
              <a:buNone/>
              <a:defRPr sz="20000">
                <a:solidFill>
                  <a:schemeClr val="lt2"/>
                </a:solidFill>
                <a:latin typeface="EElisa" panose="00000500000000000000" pitchFamily="50" charset="0"/>
                <a:ea typeface="EElisa" panose="00000500000000000000" pitchFamily="50" charset="0"/>
                <a:cs typeface="Arial"/>
                <a:sym typeface="Arial"/>
              </a:defRPr>
            </a:lvl1pPr>
            <a:lvl2pPr marL="914400" lvl="1"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2pPr>
            <a:lvl3pPr marL="1371600" lvl="2"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3pPr>
            <a:lvl4pPr marL="1828800" lvl="3"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4pPr>
            <a:lvl5pPr marL="2286000" lvl="4"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5"/>
          <p:cNvSpPr txBox="1">
            <a:spLocks noGrp="1"/>
          </p:cNvSpPr>
          <p:nvPr>
            <p:ph type="body" idx="2"/>
          </p:nvPr>
        </p:nvSpPr>
        <p:spPr>
          <a:xfrm>
            <a:off x="457199" y="3532188"/>
            <a:ext cx="7663343" cy="9302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6000"/>
              <a:buNone/>
              <a:defRPr sz="6000" b="1">
                <a:solidFill>
                  <a:schemeClr val="l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2" name="Google Shape;72;p25" descr="Forma&#10;&#10;Descripción generada automáticamente con confianza media"/>
          <p:cNvPicPr preferRelativeResize="0"/>
          <p:nvPr/>
        </p:nvPicPr>
        <p:blipFill rotWithShape="1">
          <a:blip r:embed="rId2">
            <a:alphaModFix/>
          </a:blip>
          <a:srcRect/>
          <a:stretch/>
        </p:blipFill>
        <p:spPr>
          <a:xfrm>
            <a:off x="9019580" y="514162"/>
            <a:ext cx="921345" cy="433680"/>
          </a:xfrm>
          <a:prstGeom prst="rect">
            <a:avLst/>
          </a:prstGeom>
          <a:noFill/>
          <a:ln>
            <a:noFill/>
          </a:ln>
        </p:spPr>
      </p:pic>
      <p:pic>
        <p:nvPicPr>
          <p:cNvPr id="73" name="Google Shape;73;p25"/>
          <p:cNvPicPr preferRelativeResize="0"/>
          <p:nvPr/>
        </p:nvPicPr>
        <p:blipFill rotWithShape="1">
          <a:blip r:embed="rId3">
            <a:alphaModFix/>
          </a:blip>
          <a:srcRect/>
          <a:stretch/>
        </p:blipFill>
        <p:spPr>
          <a:xfrm>
            <a:off x="10074551" y="506354"/>
            <a:ext cx="1430677" cy="319202"/>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Diapositiva de título">
  <p:cSld name="2_Diapositiva de título">
    <p:spTree>
      <p:nvGrpSpPr>
        <p:cNvPr id="1" name="Shape 74"/>
        <p:cNvGrpSpPr/>
        <p:nvPr/>
      </p:nvGrpSpPr>
      <p:grpSpPr>
        <a:xfrm>
          <a:off x="0" y="0"/>
          <a:ext cx="0" cy="0"/>
          <a:chOff x="0" y="0"/>
          <a:chExt cx="0" cy="0"/>
        </a:xfrm>
      </p:grpSpPr>
      <p:sp>
        <p:nvSpPr>
          <p:cNvPr id="75" name="Google Shape;75;p26"/>
          <p:cNvSpPr/>
          <p:nvPr/>
        </p:nvSpPr>
        <p:spPr>
          <a:xfrm>
            <a:off x="0" y="6315456"/>
            <a:ext cx="12192000" cy="54254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76" name="Google Shape;76;p26"/>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77" name="Google Shape;77;p26"/>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78" name="Google Shape;78;p26"/>
          <p:cNvSpPr txBox="1">
            <a:spLocks noGrp="1"/>
          </p:cNvSpPr>
          <p:nvPr>
            <p:ph type="body" idx="1"/>
          </p:nvPr>
        </p:nvSpPr>
        <p:spPr>
          <a:xfrm>
            <a:off x="6237527" y="1683835"/>
            <a:ext cx="5192474" cy="362414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26"/>
          <p:cNvSpPr txBox="1">
            <a:spLocks noGrp="1"/>
          </p:cNvSpPr>
          <p:nvPr>
            <p:ph type="body" idx="2"/>
          </p:nvPr>
        </p:nvSpPr>
        <p:spPr>
          <a:xfrm>
            <a:off x="462363" y="1334363"/>
            <a:ext cx="5407025"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1600"/>
              <a:buFont typeface="Roboto"/>
              <a:buNone/>
              <a:defRPr sz="1600" b="1">
                <a:solidFill>
                  <a:schemeClr val="accent2"/>
                </a:solidFill>
              </a:defRPr>
            </a:lvl1pPr>
            <a:lvl2pPr marL="914400" lvl="1" indent="-317500" algn="l">
              <a:lnSpc>
                <a:spcPct val="90000"/>
              </a:lnSpc>
              <a:spcBef>
                <a:spcPts val="500"/>
              </a:spcBef>
              <a:spcAft>
                <a:spcPts val="0"/>
              </a:spcAft>
              <a:buClr>
                <a:schemeClr val="accent2"/>
              </a:buClr>
              <a:buSzPts val="1400"/>
              <a:buFont typeface="Arial"/>
              <a:buChar char="•"/>
              <a:defRPr sz="1400"/>
            </a:lvl2pPr>
            <a:lvl3pPr marL="1371600" lvl="2" indent="-304800" algn="l">
              <a:lnSpc>
                <a:spcPct val="90000"/>
              </a:lnSpc>
              <a:spcBef>
                <a:spcPts val="500"/>
              </a:spcBef>
              <a:spcAft>
                <a:spcPts val="0"/>
              </a:spcAft>
              <a:buClr>
                <a:schemeClr val="accent2"/>
              </a:buClr>
              <a:buSzPts val="1200"/>
              <a:buFont typeface="Arial"/>
              <a:buChar char="•"/>
              <a:defRPr sz="1200"/>
            </a:lvl3pPr>
            <a:lvl4pPr marL="1828800" lvl="3" indent="-298450" algn="l">
              <a:lnSpc>
                <a:spcPct val="90000"/>
              </a:lnSpc>
              <a:spcBef>
                <a:spcPts val="500"/>
              </a:spcBef>
              <a:spcAft>
                <a:spcPts val="0"/>
              </a:spcAft>
              <a:buClr>
                <a:schemeClr val="accent2"/>
              </a:buClr>
              <a:buSzPts val="1100"/>
              <a:buFont typeface="Arial"/>
              <a:buChar char="•"/>
              <a:defRPr sz="1100"/>
            </a:lvl4pPr>
            <a:lvl5pPr marL="2286000" lvl="4" indent="-298450" algn="l">
              <a:lnSpc>
                <a:spcPct val="90000"/>
              </a:lnSpc>
              <a:spcBef>
                <a:spcPts val="500"/>
              </a:spcBef>
              <a:spcAft>
                <a:spcPts val="0"/>
              </a:spcAft>
              <a:buClr>
                <a:schemeClr val="accent2"/>
              </a:buClr>
              <a:buSzPts val="1100"/>
              <a:buFont typeface="Arial"/>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26"/>
          <p:cNvSpPr txBox="1">
            <a:spLocks noGrp="1"/>
          </p:cNvSpPr>
          <p:nvPr>
            <p:ph type="body" idx="3"/>
          </p:nvPr>
        </p:nvSpPr>
        <p:spPr>
          <a:xfrm>
            <a:off x="457200" y="3716492"/>
            <a:ext cx="5407025"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1600"/>
              <a:buFont typeface="Roboto"/>
              <a:buNone/>
              <a:defRPr sz="1600" b="1">
                <a:solidFill>
                  <a:schemeClr val="accent2"/>
                </a:solidFill>
              </a:defRPr>
            </a:lvl1pPr>
            <a:lvl2pPr marL="914400" lvl="1" indent="-317500" algn="l">
              <a:lnSpc>
                <a:spcPct val="90000"/>
              </a:lnSpc>
              <a:spcBef>
                <a:spcPts val="500"/>
              </a:spcBef>
              <a:spcAft>
                <a:spcPts val="0"/>
              </a:spcAft>
              <a:buClr>
                <a:schemeClr val="accent2"/>
              </a:buClr>
              <a:buSzPts val="1400"/>
              <a:buFont typeface="Arial"/>
              <a:buChar char="•"/>
              <a:defRPr sz="1400"/>
            </a:lvl2pPr>
            <a:lvl3pPr marL="1371600" lvl="2" indent="-304800" algn="l">
              <a:lnSpc>
                <a:spcPct val="90000"/>
              </a:lnSpc>
              <a:spcBef>
                <a:spcPts val="500"/>
              </a:spcBef>
              <a:spcAft>
                <a:spcPts val="0"/>
              </a:spcAft>
              <a:buClr>
                <a:schemeClr val="accent2"/>
              </a:buClr>
              <a:buSzPts val="1200"/>
              <a:buFont typeface="Arial"/>
              <a:buChar char="•"/>
              <a:defRPr sz="1200"/>
            </a:lvl3pPr>
            <a:lvl4pPr marL="1828800" lvl="3" indent="-298450" algn="l">
              <a:lnSpc>
                <a:spcPct val="90000"/>
              </a:lnSpc>
              <a:spcBef>
                <a:spcPts val="500"/>
              </a:spcBef>
              <a:spcAft>
                <a:spcPts val="0"/>
              </a:spcAft>
              <a:buClr>
                <a:schemeClr val="accent2"/>
              </a:buClr>
              <a:buSzPts val="1100"/>
              <a:buFont typeface="Arial"/>
              <a:buChar char="•"/>
              <a:defRPr sz="1100"/>
            </a:lvl4pPr>
            <a:lvl5pPr marL="2286000" lvl="4" indent="-298450" algn="l">
              <a:lnSpc>
                <a:spcPct val="90000"/>
              </a:lnSpc>
              <a:spcBef>
                <a:spcPts val="500"/>
              </a:spcBef>
              <a:spcAft>
                <a:spcPts val="0"/>
              </a:spcAft>
              <a:buClr>
                <a:schemeClr val="accent2"/>
              </a:buClr>
              <a:buSzPts val="1100"/>
              <a:buFont typeface="Arial"/>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6"/>
          <p:cNvSpPr txBox="1">
            <a:spLocks noGrp="1"/>
          </p:cNvSpPr>
          <p:nvPr>
            <p:ph type="title"/>
          </p:nvPr>
        </p:nvSpPr>
        <p:spPr>
          <a:xfrm>
            <a:off x="457201" y="391397"/>
            <a:ext cx="7523018"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14_Diapositiva de título">
  <p:cSld name="14_Diapositiva de título">
    <p:spTree>
      <p:nvGrpSpPr>
        <p:cNvPr id="1" name="Shape 82"/>
        <p:cNvGrpSpPr/>
        <p:nvPr/>
      </p:nvGrpSpPr>
      <p:grpSpPr>
        <a:xfrm>
          <a:off x="0" y="0"/>
          <a:ext cx="0" cy="0"/>
          <a:chOff x="0" y="0"/>
          <a:chExt cx="0" cy="0"/>
        </a:xfrm>
      </p:grpSpPr>
      <p:sp>
        <p:nvSpPr>
          <p:cNvPr id="83" name="Google Shape;83;p27"/>
          <p:cNvSpPr/>
          <p:nvPr/>
        </p:nvSpPr>
        <p:spPr>
          <a:xfrm>
            <a:off x="0" y="0"/>
            <a:ext cx="12192000" cy="6858000"/>
          </a:xfrm>
          <a:prstGeom prst="rect">
            <a:avLst/>
          </a:prstGeom>
          <a:gradFill>
            <a:gsLst>
              <a:gs pos="0">
                <a:srgbClr val="FFD483"/>
              </a:gs>
              <a:gs pos="50000">
                <a:srgbClr val="FFE1B3"/>
              </a:gs>
              <a:gs pos="100000">
                <a:srgbClr val="FFF0D9"/>
              </a:gs>
            </a:gsLst>
            <a:lin ang="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84" name="Google Shape;84;p27"/>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85" name="Google Shape;85;p27"/>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86" name="Google Shape;86;p27"/>
          <p:cNvSpPr txBox="1">
            <a:spLocks noGrp="1"/>
          </p:cNvSpPr>
          <p:nvPr>
            <p:ph type="body" idx="1"/>
          </p:nvPr>
        </p:nvSpPr>
        <p:spPr>
          <a:xfrm>
            <a:off x="457200" y="1301020"/>
            <a:ext cx="3865868" cy="24824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0"/>
              <a:buNone/>
              <a:defRPr sz="20000">
                <a:solidFill>
                  <a:schemeClr val="lt2"/>
                </a:solidFill>
                <a:latin typeface="EElisa" panose="00000500000000000000" pitchFamily="50" charset="0"/>
                <a:ea typeface="EElisa" panose="00000500000000000000" pitchFamily="50" charset="0"/>
                <a:cs typeface="Arial"/>
                <a:sym typeface="Arial"/>
              </a:defRPr>
            </a:lvl1pPr>
            <a:lvl2pPr marL="914400" lvl="1"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2pPr>
            <a:lvl3pPr marL="1371600" lvl="2"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3pPr>
            <a:lvl4pPr marL="1828800" lvl="3"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4pPr>
            <a:lvl5pPr marL="2286000" lvl="4"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27"/>
          <p:cNvSpPr txBox="1">
            <a:spLocks noGrp="1"/>
          </p:cNvSpPr>
          <p:nvPr>
            <p:ph type="body" idx="2"/>
          </p:nvPr>
        </p:nvSpPr>
        <p:spPr>
          <a:xfrm>
            <a:off x="457199" y="3532188"/>
            <a:ext cx="7663343" cy="9302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6000"/>
              <a:buNone/>
              <a:defRPr sz="6000" b="1">
                <a:solidFill>
                  <a:schemeClr val="l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8" name="Google Shape;88;p27" descr="Forma&#10;&#10;Descripción generada automáticamente con confianza media"/>
          <p:cNvPicPr preferRelativeResize="0"/>
          <p:nvPr/>
        </p:nvPicPr>
        <p:blipFill rotWithShape="1">
          <a:blip r:embed="rId2">
            <a:alphaModFix/>
          </a:blip>
          <a:srcRect/>
          <a:stretch/>
        </p:blipFill>
        <p:spPr>
          <a:xfrm>
            <a:off x="9019580" y="514162"/>
            <a:ext cx="921345" cy="433680"/>
          </a:xfrm>
          <a:prstGeom prst="rect">
            <a:avLst/>
          </a:prstGeom>
          <a:noFill/>
          <a:ln>
            <a:noFill/>
          </a:ln>
        </p:spPr>
      </p:pic>
      <p:pic>
        <p:nvPicPr>
          <p:cNvPr id="89" name="Google Shape;89;p27"/>
          <p:cNvPicPr preferRelativeResize="0"/>
          <p:nvPr/>
        </p:nvPicPr>
        <p:blipFill rotWithShape="1">
          <a:blip r:embed="rId3">
            <a:alphaModFix/>
          </a:blip>
          <a:srcRect/>
          <a:stretch/>
        </p:blipFill>
        <p:spPr>
          <a:xfrm>
            <a:off x="10074551" y="506354"/>
            <a:ext cx="1430677" cy="319202"/>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3_Diapositiva de título">
  <p:cSld name="3_Diapositiva de título">
    <p:spTree>
      <p:nvGrpSpPr>
        <p:cNvPr id="1" name="Shape 90"/>
        <p:cNvGrpSpPr/>
        <p:nvPr/>
      </p:nvGrpSpPr>
      <p:grpSpPr>
        <a:xfrm>
          <a:off x="0" y="0"/>
          <a:ext cx="0" cy="0"/>
          <a:chOff x="0" y="0"/>
          <a:chExt cx="0" cy="0"/>
        </a:xfrm>
      </p:grpSpPr>
      <p:sp>
        <p:nvSpPr>
          <p:cNvPr id="91" name="Google Shape;91;p28"/>
          <p:cNvSpPr/>
          <p:nvPr/>
        </p:nvSpPr>
        <p:spPr>
          <a:xfrm>
            <a:off x="0" y="6315456"/>
            <a:ext cx="12192000" cy="54254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2" name="Google Shape;92;p28"/>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93" name="Google Shape;93;p28"/>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94" name="Google Shape;94;p28"/>
          <p:cNvSpPr txBox="1">
            <a:spLocks noGrp="1"/>
          </p:cNvSpPr>
          <p:nvPr>
            <p:ph type="title"/>
          </p:nvPr>
        </p:nvSpPr>
        <p:spPr>
          <a:xfrm>
            <a:off x="457700" y="391397"/>
            <a:ext cx="83537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5_Diapositiva de título">
  <p:cSld name="15_Diapositiva de título">
    <p:spTree>
      <p:nvGrpSpPr>
        <p:cNvPr id="1" name="Shape 95"/>
        <p:cNvGrpSpPr/>
        <p:nvPr/>
      </p:nvGrpSpPr>
      <p:grpSpPr>
        <a:xfrm>
          <a:off x="0" y="0"/>
          <a:ext cx="0" cy="0"/>
          <a:chOff x="0" y="0"/>
          <a:chExt cx="0" cy="0"/>
        </a:xfrm>
      </p:grpSpPr>
      <p:sp>
        <p:nvSpPr>
          <p:cNvPr id="96" name="Google Shape;96;p29"/>
          <p:cNvSpPr/>
          <p:nvPr/>
        </p:nvSpPr>
        <p:spPr>
          <a:xfrm>
            <a:off x="0" y="0"/>
            <a:ext cx="12192000" cy="6858000"/>
          </a:xfrm>
          <a:prstGeom prst="rect">
            <a:avLst/>
          </a:prstGeom>
          <a:gradFill>
            <a:gsLst>
              <a:gs pos="0">
                <a:srgbClr val="ECEA8C"/>
              </a:gs>
              <a:gs pos="50000">
                <a:srgbClr val="F1EFB9"/>
              </a:gs>
              <a:gs pos="100000">
                <a:srgbClr val="F6F6DD"/>
              </a:gs>
            </a:gsLst>
            <a:lin ang="5400000"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97" name="Google Shape;97;p29"/>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98" name="Google Shape;98;p29"/>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99" name="Google Shape;99;p29"/>
          <p:cNvSpPr txBox="1">
            <a:spLocks noGrp="1"/>
          </p:cNvSpPr>
          <p:nvPr>
            <p:ph type="body" idx="1"/>
          </p:nvPr>
        </p:nvSpPr>
        <p:spPr>
          <a:xfrm>
            <a:off x="457200" y="1301020"/>
            <a:ext cx="3865868" cy="248241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20000"/>
              <a:buNone/>
              <a:defRPr sz="20000">
                <a:solidFill>
                  <a:schemeClr val="lt2"/>
                </a:solidFill>
                <a:latin typeface="EElisa" panose="00000500000000000000" pitchFamily="50" charset="0"/>
                <a:ea typeface="EElisa" panose="00000500000000000000" pitchFamily="50" charset="0"/>
                <a:cs typeface="Arial"/>
                <a:sym typeface="Arial"/>
              </a:defRPr>
            </a:lvl1pPr>
            <a:lvl2pPr marL="914400" lvl="1"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2pPr>
            <a:lvl3pPr marL="1371600" lvl="2"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3pPr>
            <a:lvl4pPr marL="1828800" lvl="3"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4pPr>
            <a:lvl5pPr marL="2286000" lvl="4" indent="-1498600" algn="l">
              <a:lnSpc>
                <a:spcPct val="90000"/>
              </a:lnSpc>
              <a:spcBef>
                <a:spcPts val="500"/>
              </a:spcBef>
              <a:spcAft>
                <a:spcPts val="0"/>
              </a:spcAft>
              <a:buClr>
                <a:schemeClr val="lt2"/>
              </a:buClr>
              <a:buSzPts val="20000"/>
              <a:buChar char="•"/>
              <a:defRPr sz="20000">
                <a:solidFill>
                  <a:schemeClr val="lt2"/>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0" name="Google Shape;100;p29"/>
          <p:cNvSpPr txBox="1">
            <a:spLocks noGrp="1"/>
          </p:cNvSpPr>
          <p:nvPr>
            <p:ph type="body" idx="2"/>
          </p:nvPr>
        </p:nvSpPr>
        <p:spPr>
          <a:xfrm>
            <a:off x="457199" y="3532188"/>
            <a:ext cx="7663343" cy="93027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2"/>
              </a:buClr>
              <a:buSzPts val="6000"/>
              <a:buNone/>
              <a:defRPr sz="6000" b="1">
                <a:solidFill>
                  <a:schemeClr val="lt2"/>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01" name="Google Shape;101;p29" descr="Forma&#10;&#10;Descripción generada automáticamente con confianza media"/>
          <p:cNvPicPr preferRelativeResize="0"/>
          <p:nvPr/>
        </p:nvPicPr>
        <p:blipFill rotWithShape="1">
          <a:blip r:embed="rId2">
            <a:alphaModFix/>
          </a:blip>
          <a:srcRect/>
          <a:stretch/>
        </p:blipFill>
        <p:spPr>
          <a:xfrm>
            <a:off x="9019580" y="514162"/>
            <a:ext cx="921345" cy="433680"/>
          </a:xfrm>
          <a:prstGeom prst="rect">
            <a:avLst/>
          </a:prstGeom>
          <a:noFill/>
          <a:ln>
            <a:noFill/>
          </a:ln>
        </p:spPr>
      </p:pic>
      <p:pic>
        <p:nvPicPr>
          <p:cNvPr id="102" name="Google Shape;102;p29"/>
          <p:cNvPicPr preferRelativeResize="0"/>
          <p:nvPr/>
        </p:nvPicPr>
        <p:blipFill rotWithShape="1">
          <a:blip r:embed="rId3">
            <a:alphaModFix/>
          </a:blip>
          <a:srcRect/>
          <a:stretch/>
        </p:blipFill>
        <p:spPr>
          <a:xfrm>
            <a:off x="10074551" y="506354"/>
            <a:ext cx="1430677" cy="319202"/>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4_Diapositiva de título">
  <p:cSld name="4_Diapositiva de título">
    <p:spTree>
      <p:nvGrpSpPr>
        <p:cNvPr id="1" name="Shape 103"/>
        <p:cNvGrpSpPr/>
        <p:nvPr/>
      </p:nvGrpSpPr>
      <p:grpSpPr>
        <a:xfrm>
          <a:off x="0" y="0"/>
          <a:ext cx="0" cy="0"/>
          <a:chOff x="0" y="0"/>
          <a:chExt cx="0" cy="0"/>
        </a:xfrm>
      </p:grpSpPr>
      <p:sp>
        <p:nvSpPr>
          <p:cNvPr id="104" name="Google Shape;104;p30"/>
          <p:cNvSpPr/>
          <p:nvPr/>
        </p:nvSpPr>
        <p:spPr>
          <a:xfrm>
            <a:off x="0" y="6315456"/>
            <a:ext cx="12192000" cy="542544"/>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05" name="Google Shape;105;p30"/>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06" name="Google Shape;106;p30"/>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07" name="Google Shape;107;p30"/>
          <p:cNvSpPr txBox="1">
            <a:spLocks noGrp="1"/>
          </p:cNvSpPr>
          <p:nvPr>
            <p:ph type="title"/>
          </p:nvPr>
        </p:nvSpPr>
        <p:spPr>
          <a:xfrm>
            <a:off x="457700" y="391397"/>
            <a:ext cx="83537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0_Diapositiva de título">
  <p:cSld name="20_Diapositiva de título">
    <p:spTree>
      <p:nvGrpSpPr>
        <p:cNvPr id="1" name="Shape 123"/>
        <p:cNvGrpSpPr/>
        <p:nvPr/>
      </p:nvGrpSpPr>
      <p:grpSpPr>
        <a:xfrm>
          <a:off x="0" y="0"/>
          <a:ext cx="0" cy="0"/>
          <a:chOff x="0" y="0"/>
          <a:chExt cx="0" cy="0"/>
        </a:xfrm>
      </p:grpSpPr>
      <p:sp>
        <p:nvSpPr>
          <p:cNvPr id="124" name="Google Shape;124;p33"/>
          <p:cNvSpPr/>
          <p:nvPr/>
        </p:nvSpPr>
        <p:spPr>
          <a:xfrm>
            <a:off x="0" y="6315456"/>
            <a:ext cx="12192000" cy="542544"/>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25" name="Google Shape;125;p33"/>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26" name="Google Shape;126;p33"/>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27" name="Google Shape;127;p33"/>
          <p:cNvSpPr>
            <a:spLocks noGrp="1"/>
          </p:cNvSpPr>
          <p:nvPr>
            <p:ph type="pic" idx="2"/>
          </p:nvPr>
        </p:nvSpPr>
        <p:spPr>
          <a:xfrm>
            <a:off x="4280930" y="2682411"/>
            <a:ext cx="1449124" cy="1449125"/>
          </a:xfrm>
          <a:prstGeom prst="ellipse">
            <a:avLst/>
          </a:prstGeom>
          <a:solidFill>
            <a:schemeClr val="dk1"/>
          </a:solidFill>
          <a:ln w="9525" cap="flat" cmpd="sng">
            <a:solidFill>
              <a:schemeClr val="dk1"/>
            </a:solidFill>
            <a:prstDash val="solid"/>
            <a:round/>
            <a:headEnd type="none" w="sm" len="sm"/>
            <a:tailEnd type="none" w="sm" len="sm"/>
          </a:ln>
        </p:spPr>
      </p:sp>
      <p:sp>
        <p:nvSpPr>
          <p:cNvPr id="128" name="Google Shape;128;p33"/>
          <p:cNvSpPr>
            <a:spLocks noGrp="1"/>
          </p:cNvSpPr>
          <p:nvPr>
            <p:ph type="pic" idx="3"/>
          </p:nvPr>
        </p:nvSpPr>
        <p:spPr>
          <a:xfrm>
            <a:off x="2311832" y="2641493"/>
            <a:ext cx="1449125" cy="1449125"/>
          </a:xfrm>
          <a:prstGeom prst="ellipse">
            <a:avLst/>
          </a:prstGeom>
          <a:solidFill>
            <a:schemeClr val="dk1"/>
          </a:solidFill>
          <a:ln w="9525" cap="flat" cmpd="sng">
            <a:solidFill>
              <a:schemeClr val="dk1"/>
            </a:solidFill>
            <a:prstDash val="solid"/>
            <a:round/>
            <a:headEnd type="none" w="sm" len="sm"/>
            <a:tailEnd type="none" w="sm" len="sm"/>
          </a:ln>
        </p:spPr>
      </p:sp>
      <p:sp>
        <p:nvSpPr>
          <p:cNvPr id="129" name="Google Shape;129;p33"/>
          <p:cNvSpPr>
            <a:spLocks noGrp="1"/>
          </p:cNvSpPr>
          <p:nvPr>
            <p:ph type="pic" idx="4"/>
          </p:nvPr>
        </p:nvSpPr>
        <p:spPr>
          <a:xfrm>
            <a:off x="342736" y="2652410"/>
            <a:ext cx="1449124" cy="1449125"/>
          </a:xfrm>
          <a:prstGeom prst="ellipse">
            <a:avLst/>
          </a:prstGeom>
          <a:solidFill>
            <a:schemeClr val="dk1"/>
          </a:solidFill>
          <a:ln w="9525" cap="flat" cmpd="sng">
            <a:solidFill>
              <a:schemeClr val="dk1"/>
            </a:solidFill>
            <a:prstDash val="solid"/>
            <a:round/>
            <a:headEnd type="none" w="sm" len="sm"/>
            <a:tailEnd type="none" w="sm" len="sm"/>
          </a:ln>
        </p:spPr>
      </p:sp>
      <p:pic>
        <p:nvPicPr>
          <p:cNvPr id="130" name="Google Shape;130;p33" descr="Vista de montañas y nubes&#10;&#10;Descripción generada automáticamente con confianza media"/>
          <p:cNvPicPr preferRelativeResize="0"/>
          <p:nvPr/>
        </p:nvPicPr>
        <p:blipFill rotWithShape="1">
          <a:blip r:embed="rId2">
            <a:alphaModFix/>
          </a:blip>
          <a:srcRect r="50000" b="7941"/>
          <a:stretch/>
        </p:blipFill>
        <p:spPr>
          <a:xfrm>
            <a:off x="6096000" y="0"/>
            <a:ext cx="6096000" cy="6313336"/>
          </a:xfrm>
          <a:prstGeom prst="rect">
            <a:avLst/>
          </a:prstGeom>
          <a:noFill/>
          <a:ln>
            <a:noFill/>
          </a:ln>
        </p:spPr>
      </p:pic>
      <p:sp>
        <p:nvSpPr>
          <p:cNvPr id="131" name="Google Shape;131;p33"/>
          <p:cNvSpPr txBox="1">
            <a:spLocks noGrp="1"/>
          </p:cNvSpPr>
          <p:nvPr>
            <p:ph type="body" idx="1"/>
          </p:nvPr>
        </p:nvSpPr>
        <p:spPr>
          <a:xfrm>
            <a:off x="342736" y="423641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2" name="Google Shape;132;p33"/>
          <p:cNvSpPr txBox="1">
            <a:spLocks noGrp="1"/>
          </p:cNvSpPr>
          <p:nvPr>
            <p:ph type="body" idx="5"/>
          </p:nvPr>
        </p:nvSpPr>
        <p:spPr>
          <a:xfrm>
            <a:off x="2311832" y="427940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33"/>
          <p:cNvSpPr txBox="1">
            <a:spLocks noGrp="1"/>
          </p:cNvSpPr>
          <p:nvPr>
            <p:ph type="body" idx="6"/>
          </p:nvPr>
        </p:nvSpPr>
        <p:spPr>
          <a:xfrm>
            <a:off x="4280928" y="4273140"/>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4" name="Google Shape;134;p33"/>
          <p:cNvSpPr txBox="1">
            <a:spLocks noGrp="1"/>
          </p:cNvSpPr>
          <p:nvPr>
            <p:ph type="body" idx="7"/>
          </p:nvPr>
        </p:nvSpPr>
        <p:spPr>
          <a:xfrm>
            <a:off x="342736" y="5154390"/>
            <a:ext cx="5387318" cy="7842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33"/>
          <p:cNvSpPr txBox="1">
            <a:spLocks noGrp="1"/>
          </p:cNvSpPr>
          <p:nvPr>
            <p:ph type="body" idx="8"/>
          </p:nvPr>
        </p:nvSpPr>
        <p:spPr>
          <a:xfrm>
            <a:off x="342736" y="1330105"/>
            <a:ext cx="5387318" cy="11995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6" name="Google Shape;136;p33"/>
          <p:cNvSpPr txBox="1">
            <a:spLocks noGrp="1"/>
          </p:cNvSpPr>
          <p:nvPr>
            <p:ph type="body" idx="9"/>
          </p:nvPr>
        </p:nvSpPr>
        <p:spPr>
          <a:xfrm>
            <a:off x="6103938" y="-2120"/>
            <a:ext cx="6096000" cy="630970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33"/>
          <p:cNvSpPr txBox="1">
            <a:spLocks noGrp="1"/>
          </p:cNvSpPr>
          <p:nvPr>
            <p:ph type="body" idx="13"/>
          </p:nvPr>
        </p:nvSpPr>
        <p:spPr>
          <a:xfrm>
            <a:off x="6363548" y="1459294"/>
            <a:ext cx="5387318" cy="214064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1600"/>
              <a:buFont typeface="Roboto"/>
              <a:buNone/>
              <a:defRPr sz="1600" b="1" i="0">
                <a:solidFill>
                  <a:schemeClr val="lt1"/>
                </a:solidFill>
                <a:latin typeface="Roboto"/>
                <a:ea typeface="Roboto"/>
                <a:cs typeface="Roboto"/>
                <a:sym typeface="Roboto"/>
              </a:defRPr>
            </a:lvl1pPr>
            <a:lvl2pPr marL="914400" marR="0" lvl="1"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2pPr>
            <a:lvl3pPr marL="1371600" lvl="2"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3pPr>
            <a:lvl4pPr marL="1828800" lvl="3"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p33"/>
          <p:cNvSpPr txBox="1">
            <a:spLocks noGrp="1"/>
          </p:cNvSpPr>
          <p:nvPr>
            <p:ph type="body" idx="14"/>
          </p:nvPr>
        </p:nvSpPr>
        <p:spPr>
          <a:xfrm>
            <a:off x="6363548" y="3969771"/>
            <a:ext cx="5387318" cy="1500646"/>
          </a:xfrm>
          <a:prstGeom prst="rect">
            <a:avLst/>
          </a:prstGeom>
          <a:noFill/>
          <a:ln>
            <a:noFill/>
          </a:ln>
        </p:spPr>
        <p:txBody>
          <a:bodyPr spcFirstLastPara="1" wrap="square" lIns="91425" tIns="45700" rIns="91425" bIns="45700" anchor="t" anchorCtr="0">
            <a:normAutofit/>
          </a:bodyPr>
          <a:lstStyle>
            <a:lvl1pPr marL="457200" lvl="0" indent="-304800" algn="l">
              <a:lnSpc>
                <a:spcPct val="150000"/>
              </a:lnSpc>
              <a:spcBef>
                <a:spcPts val="10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1pPr>
            <a:lvl2pPr marL="914400" lvl="1"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2pPr>
            <a:lvl3pPr marL="1371600" lvl="2"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3pPr>
            <a:lvl4pPr marL="1828800" lvl="3"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39" name="Google Shape;139;p33"/>
          <p:cNvPicPr preferRelativeResize="0"/>
          <p:nvPr/>
        </p:nvPicPr>
        <p:blipFill rotWithShape="1">
          <a:blip r:embed="rId3">
            <a:alphaModFix/>
          </a:blip>
          <a:srcRect/>
          <a:stretch/>
        </p:blipFill>
        <p:spPr>
          <a:xfrm>
            <a:off x="9025299" y="516050"/>
            <a:ext cx="919836" cy="432970"/>
          </a:xfrm>
          <a:prstGeom prst="rect">
            <a:avLst/>
          </a:prstGeom>
          <a:noFill/>
          <a:ln>
            <a:noFill/>
          </a:ln>
        </p:spPr>
      </p:pic>
      <p:sp>
        <p:nvSpPr>
          <p:cNvPr id="141" name="Google Shape;141;p33"/>
          <p:cNvSpPr txBox="1">
            <a:spLocks noGrp="1"/>
          </p:cNvSpPr>
          <p:nvPr>
            <p:ph type="title"/>
          </p:nvPr>
        </p:nvSpPr>
        <p:spPr>
          <a:xfrm>
            <a:off x="342736" y="400174"/>
            <a:ext cx="5387317"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1" name="Google Shape;697;p17">
            <a:extLst>
              <a:ext uri="{FF2B5EF4-FFF2-40B4-BE49-F238E27FC236}">
                <a16:creationId xmlns:a16="http://schemas.microsoft.com/office/drawing/2014/main" id="{A17BB07A-508B-479B-91A8-1CB70B589592}"/>
              </a:ext>
            </a:extLst>
          </p:cNvPr>
          <p:cNvPicPr preferRelativeResize="0"/>
          <p:nvPr userDrawn="1"/>
        </p:nvPicPr>
        <p:blipFill rotWithShape="1">
          <a:blip r:embed="rId4">
            <a:alphaModFix/>
          </a:blip>
          <a:srcRect/>
          <a:stretch/>
        </p:blipFill>
        <p:spPr>
          <a:xfrm>
            <a:off x="10073976" y="509499"/>
            <a:ext cx="1435537" cy="318763"/>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7_Diapositiva de título">
  <p:cSld name="17_Diapositiva de título">
    <p:spTree>
      <p:nvGrpSpPr>
        <p:cNvPr id="1" name="Shape 142"/>
        <p:cNvGrpSpPr/>
        <p:nvPr/>
      </p:nvGrpSpPr>
      <p:grpSpPr>
        <a:xfrm>
          <a:off x="0" y="0"/>
          <a:ext cx="0" cy="0"/>
          <a:chOff x="0" y="0"/>
          <a:chExt cx="0" cy="0"/>
        </a:xfrm>
      </p:grpSpPr>
      <p:sp>
        <p:nvSpPr>
          <p:cNvPr id="143" name="Google Shape;143;p34"/>
          <p:cNvSpPr/>
          <p:nvPr/>
        </p:nvSpPr>
        <p:spPr>
          <a:xfrm>
            <a:off x="0" y="6315456"/>
            <a:ext cx="12192000" cy="542544"/>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44" name="Google Shape;144;p34"/>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45" name="Google Shape;145;p34"/>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46" name="Google Shape;146;p34"/>
          <p:cNvSpPr txBox="1">
            <a:spLocks noGrp="1"/>
          </p:cNvSpPr>
          <p:nvPr>
            <p:ph type="body" idx="1"/>
          </p:nvPr>
        </p:nvSpPr>
        <p:spPr>
          <a:xfrm>
            <a:off x="6237527" y="1683835"/>
            <a:ext cx="5192474" cy="362414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7" name="Google Shape;147;p34"/>
          <p:cNvSpPr txBox="1">
            <a:spLocks noGrp="1"/>
          </p:cNvSpPr>
          <p:nvPr>
            <p:ph type="body" idx="2"/>
          </p:nvPr>
        </p:nvSpPr>
        <p:spPr>
          <a:xfrm>
            <a:off x="457200" y="1296503"/>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1"/>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34"/>
          <p:cNvSpPr txBox="1">
            <a:spLocks noGrp="1"/>
          </p:cNvSpPr>
          <p:nvPr>
            <p:ph type="body" idx="3"/>
          </p:nvPr>
        </p:nvSpPr>
        <p:spPr>
          <a:xfrm>
            <a:off x="457200" y="3714379"/>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1"/>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34"/>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8_Diapositiva de título">
  <p:cSld name="18_Diapositiva de título">
    <p:spTree>
      <p:nvGrpSpPr>
        <p:cNvPr id="1" name="Shape 150"/>
        <p:cNvGrpSpPr/>
        <p:nvPr/>
      </p:nvGrpSpPr>
      <p:grpSpPr>
        <a:xfrm>
          <a:off x="0" y="0"/>
          <a:ext cx="0" cy="0"/>
          <a:chOff x="0" y="0"/>
          <a:chExt cx="0" cy="0"/>
        </a:xfrm>
      </p:grpSpPr>
      <p:sp>
        <p:nvSpPr>
          <p:cNvPr id="151" name="Google Shape;151;p35"/>
          <p:cNvSpPr/>
          <p:nvPr/>
        </p:nvSpPr>
        <p:spPr>
          <a:xfrm>
            <a:off x="0" y="6315456"/>
            <a:ext cx="12192000" cy="542544"/>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52" name="Google Shape;152;p35"/>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53" name="Google Shape;153;p35"/>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54" name="Google Shape;154;p35"/>
          <p:cNvSpPr txBox="1">
            <a:spLocks noGrp="1"/>
          </p:cNvSpPr>
          <p:nvPr>
            <p:ph type="body" idx="1"/>
          </p:nvPr>
        </p:nvSpPr>
        <p:spPr>
          <a:xfrm>
            <a:off x="457200" y="2364058"/>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1"/>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p35"/>
          <p:cNvSpPr txBox="1">
            <a:spLocks noGrp="1"/>
          </p:cNvSpPr>
          <p:nvPr>
            <p:ph type="body" idx="2"/>
          </p:nvPr>
        </p:nvSpPr>
        <p:spPr>
          <a:xfrm>
            <a:off x="457200" y="1673225"/>
            <a:ext cx="5184775" cy="690563"/>
          </a:xfrm>
          <a:prstGeom prst="rect">
            <a:avLst/>
          </a:prstGeom>
          <a:solidFill>
            <a:schemeClr val="dk1"/>
          </a:solid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5"/>
          <p:cNvSpPr txBox="1">
            <a:spLocks noGrp="1"/>
          </p:cNvSpPr>
          <p:nvPr>
            <p:ph type="body" idx="3"/>
          </p:nvPr>
        </p:nvSpPr>
        <p:spPr>
          <a:xfrm>
            <a:off x="6255544" y="1684918"/>
            <a:ext cx="5184775" cy="690563"/>
          </a:xfrm>
          <a:prstGeom prst="rect">
            <a:avLst/>
          </a:prstGeom>
          <a:solidFill>
            <a:schemeClr val="dk1"/>
          </a:solid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7" name="Google Shape;157;p35"/>
          <p:cNvSpPr txBox="1">
            <a:spLocks noGrp="1"/>
          </p:cNvSpPr>
          <p:nvPr>
            <p:ph type="body" idx="4"/>
          </p:nvPr>
        </p:nvSpPr>
        <p:spPr>
          <a:xfrm>
            <a:off x="6255544" y="2375481"/>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1"/>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58" name="Google Shape;158;p35"/>
          <p:cNvPicPr preferRelativeResize="0"/>
          <p:nvPr/>
        </p:nvPicPr>
        <p:blipFill rotWithShape="1">
          <a:blip r:embed="rId2">
            <a:alphaModFix/>
          </a:blip>
          <a:srcRect/>
          <a:stretch/>
        </p:blipFill>
        <p:spPr>
          <a:xfrm>
            <a:off x="5036078" y="1828143"/>
            <a:ext cx="404112" cy="404112"/>
          </a:xfrm>
          <a:prstGeom prst="rect">
            <a:avLst/>
          </a:prstGeom>
          <a:noFill/>
          <a:ln>
            <a:noFill/>
          </a:ln>
        </p:spPr>
      </p:pic>
      <p:pic>
        <p:nvPicPr>
          <p:cNvPr id="159" name="Google Shape;159;p35"/>
          <p:cNvPicPr preferRelativeResize="0"/>
          <p:nvPr/>
        </p:nvPicPr>
        <p:blipFill rotWithShape="1">
          <a:blip r:embed="rId3">
            <a:alphaModFix/>
          </a:blip>
          <a:srcRect/>
          <a:stretch/>
        </p:blipFill>
        <p:spPr>
          <a:xfrm>
            <a:off x="10963507" y="1883897"/>
            <a:ext cx="312234" cy="312234"/>
          </a:xfrm>
          <a:prstGeom prst="rect">
            <a:avLst/>
          </a:prstGeom>
          <a:noFill/>
          <a:ln>
            <a:noFill/>
          </a:ln>
        </p:spPr>
      </p:pic>
      <p:sp>
        <p:nvSpPr>
          <p:cNvPr id="160" name="Google Shape;160;p35"/>
          <p:cNvSpPr txBox="1">
            <a:spLocks noGrp="1"/>
          </p:cNvSpPr>
          <p:nvPr>
            <p:ph type="title"/>
          </p:nvPr>
        </p:nvSpPr>
        <p:spPr>
          <a:xfrm>
            <a:off x="457200" y="406018"/>
            <a:ext cx="7973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9_Diapositiva de título">
  <p:cSld name="19_Diapositiva de título">
    <p:spTree>
      <p:nvGrpSpPr>
        <p:cNvPr id="1" name="Shape 161"/>
        <p:cNvGrpSpPr/>
        <p:nvPr/>
      </p:nvGrpSpPr>
      <p:grpSpPr>
        <a:xfrm>
          <a:off x="0" y="0"/>
          <a:ext cx="0" cy="0"/>
          <a:chOff x="0" y="0"/>
          <a:chExt cx="0" cy="0"/>
        </a:xfrm>
      </p:grpSpPr>
      <p:sp>
        <p:nvSpPr>
          <p:cNvPr id="162" name="Google Shape;162;p36"/>
          <p:cNvSpPr/>
          <p:nvPr/>
        </p:nvSpPr>
        <p:spPr>
          <a:xfrm>
            <a:off x="0" y="6315456"/>
            <a:ext cx="12192000" cy="542544"/>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3" name="Google Shape;163;p36"/>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64" name="Google Shape;164;p36"/>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65" name="Google Shape;165;p36"/>
          <p:cNvSpPr>
            <a:spLocks noGrp="1"/>
          </p:cNvSpPr>
          <p:nvPr>
            <p:ph type="dgm" idx="2"/>
          </p:nvPr>
        </p:nvSpPr>
        <p:spPr>
          <a:xfrm>
            <a:off x="769434" y="1594624"/>
            <a:ext cx="10392938" cy="417106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None/>
              <a:defRPr sz="2800" b="1" i="0" u="none" strike="noStrike" cap="none">
                <a:solidFill>
                  <a:schemeClr val="dk1"/>
                </a:solidFill>
                <a:latin typeface="Roboto"/>
                <a:ea typeface="Roboto"/>
                <a:cs typeface="Roboto"/>
                <a:sym typeface="Roboto"/>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6" name="Google Shape;166;p36"/>
          <p:cNvSpPr txBox="1">
            <a:spLocks noGrp="1"/>
          </p:cNvSpPr>
          <p:nvPr>
            <p:ph type="title"/>
          </p:nvPr>
        </p:nvSpPr>
        <p:spPr>
          <a:xfrm>
            <a:off x="457700" y="391397"/>
            <a:ext cx="83537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7_Diapositiva de título">
  <p:cSld name="27_Diapositiva de título">
    <p:spTree>
      <p:nvGrpSpPr>
        <p:cNvPr id="1" name="Shape 167"/>
        <p:cNvGrpSpPr/>
        <p:nvPr/>
      </p:nvGrpSpPr>
      <p:grpSpPr>
        <a:xfrm>
          <a:off x="0" y="0"/>
          <a:ext cx="0" cy="0"/>
          <a:chOff x="0" y="0"/>
          <a:chExt cx="0" cy="0"/>
        </a:xfrm>
      </p:grpSpPr>
      <p:sp>
        <p:nvSpPr>
          <p:cNvPr id="168" name="Google Shape;168;p37"/>
          <p:cNvSpPr/>
          <p:nvPr/>
        </p:nvSpPr>
        <p:spPr>
          <a:xfrm>
            <a:off x="0" y="6315456"/>
            <a:ext cx="12192000" cy="54254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69" name="Google Shape;169;p37"/>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70" name="Google Shape;170;p37"/>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71" name="Google Shape;171;p37"/>
          <p:cNvSpPr txBox="1">
            <a:spLocks noGrp="1"/>
          </p:cNvSpPr>
          <p:nvPr>
            <p:ph type="body" idx="1"/>
          </p:nvPr>
        </p:nvSpPr>
        <p:spPr>
          <a:xfrm>
            <a:off x="457200" y="1334363"/>
            <a:ext cx="5351463" cy="21869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37"/>
          <p:cNvSpPr txBox="1">
            <a:spLocks noGrp="1"/>
          </p:cNvSpPr>
          <p:nvPr>
            <p:ph type="body" idx="2"/>
          </p:nvPr>
        </p:nvSpPr>
        <p:spPr>
          <a:xfrm>
            <a:off x="6237526" y="1334363"/>
            <a:ext cx="5407025"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1600"/>
              <a:buNone/>
              <a:defRPr sz="1600" b="1">
                <a:solidFill>
                  <a:schemeClr val="accent1"/>
                </a:solidFill>
              </a:defRPr>
            </a:lvl1pPr>
            <a:lvl2pPr marL="914400" lvl="1" indent="-317500" algn="l">
              <a:lnSpc>
                <a:spcPct val="90000"/>
              </a:lnSpc>
              <a:spcBef>
                <a:spcPts val="500"/>
              </a:spcBef>
              <a:spcAft>
                <a:spcPts val="0"/>
              </a:spcAft>
              <a:buClr>
                <a:schemeClr val="accent1"/>
              </a:buClr>
              <a:buSzPts val="1400"/>
              <a:buChar char="•"/>
              <a:defRPr sz="1400"/>
            </a:lvl2pPr>
            <a:lvl3pPr marL="1371600" lvl="2" indent="-304800" algn="l">
              <a:lnSpc>
                <a:spcPct val="90000"/>
              </a:lnSpc>
              <a:spcBef>
                <a:spcPts val="500"/>
              </a:spcBef>
              <a:spcAft>
                <a:spcPts val="0"/>
              </a:spcAft>
              <a:buClr>
                <a:schemeClr val="accent1"/>
              </a:buClr>
              <a:buSzPts val="1200"/>
              <a:buChar char="•"/>
              <a:defRPr sz="1200"/>
            </a:lvl3pPr>
            <a:lvl4pPr marL="1828800" lvl="3" indent="-298450" algn="l">
              <a:lnSpc>
                <a:spcPct val="90000"/>
              </a:lnSpc>
              <a:spcBef>
                <a:spcPts val="500"/>
              </a:spcBef>
              <a:spcAft>
                <a:spcPts val="0"/>
              </a:spcAft>
              <a:buClr>
                <a:schemeClr val="accent1"/>
              </a:buClr>
              <a:buSzPts val="1100"/>
              <a:buChar char="•"/>
              <a:defRPr sz="1100"/>
            </a:lvl4pPr>
            <a:lvl5pPr marL="2286000" lvl="4" indent="-298450" algn="l">
              <a:lnSpc>
                <a:spcPct val="90000"/>
              </a:lnSpc>
              <a:spcBef>
                <a:spcPts val="500"/>
              </a:spcBef>
              <a:spcAft>
                <a:spcPts val="0"/>
              </a:spcAft>
              <a:buClr>
                <a:schemeClr val="accent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3" name="Google Shape;173;p37"/>
          <p:cNvSpPr txBox="1">
            <a:spLocks noGrp="1"/>
          </p:cNvSpPr>
          <p:nvPr>
            <p:ph type="body" idx="3"/>
          </p:nvPr>
        </p:nvSpPr>
        <p:spPr>
          <a:xfrm>
            <a:off x="457200" y="3714379"/>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1600"/>
              <a:buNone/>
              <a:defRPr sz="1600" b="0">
                <a:solidFill>
                  <a:schemeClr val="accent1"/>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accent1"/>
              </a:buClr>
              <a:buSzPts val="1200"/>
              <a:buChar char="•"/>
              <a:defRPr sz="1200"/>
            </a:lvl3pPr>
            <a:lvl4pPr marL="1828800" lvl="3" indent="-298450" algn="l">
              <a:lnSpc>
                <a:spcPct val="90000"/>
              </a:lnSpc>
              <a:spcBef>
                <a:spcPts val="500"/>
              </a:spcBef>
              <a:spcAft>
                <a:spcPts val="0"/>
              </a:spcAft>
              <a:buClr>
                <a:schemeClr val="accent1"/>
              </a:buClr>
              <a:buSzPts val="1100"/>
              <a:buChar char="•"/>
              <a:defRPr sz="1100"/>
            </a:lvl4pPr>
            <a:lvl5pPr marL="2286000" lvl="4" indent="-298450" algn="l">
              <a:lnSpc>
                <a:spcPct val="90000"/>
              </a:lnSpc>
              <a:spcBef>
                <a:spcPts val="500"/>
              </a:spcBef>
              <a:spcAft>
                <a:spcPts val="0"/>
              </a:spcAft>
              <a:buClr>
                <a:schemeClr val="accent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74" name="Google Shape;174;p37"/>
          <p:cNvPicPr preferRelativeResize="0"/>
          <p:nvPr/>
        </p:nvPicPr>
        <p:blipFill rotWithShape="1">
          <a:blip r:embed="rId2">
            <a:alphaModFix/>
          </a:blip>
          <a:srcRect/>
          <a:stretch/>
        </p:blipFill>
        <p:spPr>
          <a:xfrm>
            <a:off x="8026798" y="3892582"/>
            <a:ext cx="3614339" cy="1812906"/>
          </a:xfrm>
          <a:prstGeom prst="rect">
            <a:avLst/>
          </a:prstGeom>
          <a:noFill/>
          <a:ln>
            <a:noFill/>
          </a:ln>
        </p:spPr>
      </p:pic>
      <p:sp>
        <p:nvSpPr>
          <p:cNvPr id="175" name="Google Shape;175;p37"/>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28_Diapositiva de título">
  <p:cSld name="28_Diapositiva de título">
    <p:spTree>
      <p:nvGrpSpPr>
        <p:cNvPr id="1" name="Shape 176"/>
        <p:cNvGrpSpPr/>
        <p:nvPr/>
      </p:nvGrpSpPr>
      <p:grpSpPr>
        <a:xfrm>
          <a:off x="0" y="0"/>
          <a:ext cx="0" cy="0"/>
          <a:chOff x="0" y="0"/>
          <a:chExt cx="0" cy="0"/>
        </a:xfrm>
      </p:grpSpPr>
      <p:sp>
        <p:nvSpPr>
          <p:cNvPr id="177" name="Google Shape;177;p38"/>
          <p:cNvSpPr/>
          <p:nvPr/>
        </p:nvSpPr>
        <p:spPr>
          <a:xfrm>
            <a:off x="0" y="6315456"/>
            <a:ext cx="12192000" cy="54254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78" name="Google Shape;178;p38"/>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79" name="Google Shape;179;p38"/>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80" name="Google Shape;180;p38"/>
          <p:cNvSpPr txBox="1">
            <a:spLocks noGrp="1"/>
          </p:cNvSpPr>
          <p:nvPr>
            <p:ph type="body" idx="1"/>
          </p:nvPr>
        </p:nvSpPr>
        <p:spPr>
          <a:xfrm>
            <a:off x="457200" y="2364058"/>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1600"/>
              <a:buNone/>
              <a:defRPr sz="1600" b="1">
                <a:solidFill>
                  <a:schemeClr val="accent1"/>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38"/>
          <p:cNvSpPr txBox="1">
            <a:spLocks noGrp="1"/>
          </p:cNvSpPr>
          <p:nvPr>
            <p:ph type="body" idx="2"/>
          </p:nvPr>
        </p:nvSpPr>
        <p:spPr>
          <a:xfrm>
            <a:off x="457200" y="1673225"/>
            <a:ext cx="5184775" cy="690563"/>
          </a:xfrm>
          <a:prstGeom prst="rect">
            <a:avLst/>
          </a:prstGeom>
          <a:solidFill>
            <a:schemeClr val="accent1"/>
          </a:solid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p38"/>
          <p:cNvSpPr txBox="1">
            <a:spLocks noGrp="1"/>
          </p:cNvSpPr>
          <p:nvPr>
            <p:ph type="body" idx="3"/>
          </p:nvPr>
        </p:nvSpPr>
        <p:spPr>
          <a:xfrm>
            <a:off x="6255544" y="1684918"/>
            <a:ext cx="5184775" cy="690563"/>
          </a:xfrm>
          <a:prstGeom prst="rect">
            <a:avLst/>
          </a:prstGeom>
          <a:solidFill>
            <a:schemeClr val="accent1"/>
          </a:solid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38"/>
          <p:cNvSpPr txBox="1">
            <a:spLocks noGrp="1"/>
          </p:cNvSpPr>
          <p:nvPr>
            <p:ph type="body" idx="4"/>
          </p:nvPr>
        </p:nvSpPr>
        <p:spPr>
          <a:xfrm>
            <a:off x="6255544" y="2375481"/>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1600"/>
              <a:buNone/>
              <a:defRPr sz="1600" b="1">
                <a:solidFill>
                  <a:schemeClr val="accent1"/>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84" name="Google Shape;184;p38"/>
          <p:cNvPicPr preferRelativeResize="0"/>
          <p:nvPr/>
        </p:nvPicPr>
        <p:blipFill rotWithShape="1">
          <a:blip r:embed="rId2">
            <a:alphaModFix/>
          </a:blip>
          <a:srcRect/>
          <a:stretch/>
        </p:blipFill>
        <p:spPr>
          <a:xfrm>
            <a:off x="5036078" y="1828143"/>
            <a:ext cx="404112" cy="404112"/>
          </a:xfrm>
          <a:prstGeom prst="rect">
            <a:avLst/>
          </a:prstGeom>
          <a:noFill/>
          <a:ln>
            <a:noFill/>
          </a:ln>
        </p:spPr>
      </p:pic>
      <p:pic>
        <p:nvPicPr>
          <p:cNvPr id="185" name="Google Shape;185;p38"/>
          <p:cNvPicPr preferRelativeResize="0"/>
          <p:nvPr/>
        </p:nvPicPr>
        <p:blipFill rotWithShape="1">
          <a:blip r:embed="rId3">
            <a:alphaModFix/>
          </a:blip>
          <a:srcRect/>
          <a:stretch/>
        </p:blipFill>
        <p:spPr>
          <a:xfrm>
            <a:off x="10963507" y="1883897"/>
            <a:ext cx="312234" cy="312234"/>
          </a:xfrm>
          <a:prstGeom prst="rect">
            <a:avLst/>
          </a:prstGeom>
          <a:noFill/>
          <a:ln>
            <a:noFill/>
          </a:ln>
        </p:spPr>
      </p:pic>
      <p:sp>
        <p:nvSpPr>
          <p:cNvPr id="186" name="Google Shape;186;p38"/>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16_Diapositiva de título">
  <p:cSld name="16_Diapositiva de título">
    <p:spTree>
      <p:nvGrpSpPr>
        <p:cNvPr id="1" name="Shape 187"/>
        <p:cNvGrpSpPr/>
        <p:nvPr/>
      </p:nvGrpSpPr>
      <p:grpSpPr>
        <a:xfrm>
          <a:off x="0" y="0"/>
          <a:ext cx="0" cy="0"/>
          <a:chOff x="0" y="0"/>
          <a:chExt cx="0" cy="0"/>
        </a:xfrm>
      </p:grpSpPr>
      <p:pic>
        <p:nvPicPr>
          <p:cNvPr id="188" name="Google Shape;188;p39" descr="Vista de montañas y nubes&#10;&#10;Descripción generada automáticamente con confianza media"/>
          <p:cNvPicPr preferRelativeResize="0"/>
          <p:nvPr/>
        </p:nvPicPr>
        <p:blipFill rotWithShape="1">
          <a:blip r:embed="rId2">
            <a:alphaModFix/>
          </a:blip>
          <a:srcRect r="50000" b="7941"/>
          <a:stretch/>
        </p:blipFill>
        <p:spPr>
          <a:xfrm>
            <a:off x="6096000" y="0"/>
            <a:ext cx="6096000" cy="6313336"/>
          </a:xfrm>
          <a:prstGeom prst="rect">
            <a:avLst/>
          </a:prstGeom>
          <a:noFill/>
          <a:ln>
            <a:noFill/>
          </a:ln>
        </p:spPr>
      </p:pic>
      <p:sp>
        <p:nvSpPr>
          <p:cNvPr id="189" name="Google Shape;189;p39"/>
          <p:cNvSpPr txBox="1">
            <a:spLocks noGrp="1"/>
          </p:cNvSpPr>
          <p:nvPr>
            <p:ph type="body" idx="1"/>
          </p:nvPr>
        </p:nvSpPr>
        <p:spPr>
          <a:xfrm>
            <a:off x="6109940" y="0"/>
            <a:ext cx="6082059" cy="63075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 name="Google Shape;190;p39"/>
          <p:cNvSpPr/>
          <p:nvPr/>
        </p:nvSpPr>
        <p:spPr>
          <a:xfrm>
            <a:off x="0" y="6315456"/>
            <a:ext cx="12192000" cy="54254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191" name="Google Shape;191;p39"/>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192" name="Google Shape;192;p39"/>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93" name="Google Shape;193;p39"/>
          <p:cNvSpPr txBox="1">
            <a:spLocks noGrp="1"/>
          </p:cNvSpPr>
          <p:nvPr>
            <p:ph type="body" idx="2"/>
          </p:nvPr>
        </p:nvSpPr>
        <p:spPr>
          <a:xfrm>
            <a:off x="6363548" y="1459294"/>
            <a:ext cx="5387318" cy="214064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1600"/>
              <a:buFont typeface="Roboto"/>
              <a:buNone/>
              <a:defRPr sz="1600" b="1" i="0">
                <a:solidFill>
                  <a:schemeClr val="lt1"/>
                </a:solidFill>
                <a:latin typeface="Roboto"/>
                <a:ea typeface="Roboto"/>
                <a:cs typeface="Roboto"/>
                <a:sym typeface="Roboto"/>
              </a:defRPr>
            </a:lvl1pPr>
            <a:lvl2pPr marL="914400" marR="0" lvl="1"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2pPr>
            <a:lvl3pPr marL="1371600" lvl="2"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3pPr>
            <a:lvl4pPr marL="1828800" lvl="3"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4" name="Google Shape;194;p39"/>
          <p:cNvSpPr txBox="1">
            <a:spLocks noGrp="1"/>
          </p:cNvSpPr>
          <p:nvPr>
            <p:ph type="body" idx="3"/>
          </p:nvPr>
        </p:nvSpPr>
        <p:spPr>
          <a:xfrm>
            <a:off x="6363548" y="3969771"/>
            <a:ext cx="5387318" cy="1500646"/>
          </a:xfrm>
          <a:prstGeom prst="rect">
            <a:avLst/>
          </a:prstGeom>
          <a:noFill/>
          <a:ln>
            <a:noFill/>
          </a:ln>
        </p:spPr>
        <p:txBody>
          <a:bodyPr spcFirstLastPara="1" wrap="square" lIns="91425" tIns="45700" rIns="91425" bIns="45700" anchor="t" anchorCtr="0">
            <a:normAutofit/>
          </a:bodyPr>
          <a:lstStyle>
            <a:lvl1pPr marL="457200" lvl="0" indent="-304800" algn="l">
              <a:lnSpc>
                <a:spcPct val="150000"/>
              </a:lnSpc>
              <a:spcBef>
                <a:spcPts val="10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1pPr>
            <a:lvl2pPr marL="914400" lvl="1"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2pPr>
            <a:lvl3pPr marL="1371600" lvl="2"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3pPr>
            <a:lvl4pPr marL="1828800" lvl="3"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95" name="Google Shape;195;p39"/>
          <p:cNvPicPr preferRelativeResize="0"/>
          <p:nvPr/>
        </p:nvPicPr>
        <p:blipFill rotWithShape="1">
          <a:blip r:embed="rId3">
            <a:alphaModFix/>
          </a:blip>
          <a:srcRect/>
          <a:stretch/>
        </p:blipFill>
        <p:spPr>
          <a:xfrm>
            <a:off x="9025299" y="516050"/>
            <a:ext cx="919836" cy="432970"/>
          </a:xfrm>
          <a:prstGeom prst="rect">
            <a:avLst/>
          </a:prstGeom>
          <a:noFill/>
          <a:ln>
            <a:noFill/>
          </a:ln>
        </p:spPr>
      </p:pic>
      <p:sp>
        <p:nvSpPr>
          <p:cNvPr id="197" name="Google Shape;197;p39"/>
          <p:cNvSpPr>
            <a:spLocks noGrp="1"/>
          </p:cNvSpPr>
          <p:nvPr>
            <p:ph type="pic" idx="4"/>
          </p:nvPr>
        </p:nvSpPr>
        <p:spPr>
          <a:xfrm>
            <a:off x="4280930" y="2682411"/>
            <a:ext cx="1449124" cy="1449125"/>
          </a:xfrm>
          <a:prstGeom prst="ellipse">
            <a:avLst/>
          </a:prstGeom>
          <a:solidFill>
            <a:schemeClr val="accent2"/>
          </a:solidFill>
          <a:ln w="9525" cap="flat" cmpd="sng">
            <a:solidFill>
              <a:schemeClr val="accent2"/>
            </a:solidFill>
            <a:prstDash val="solid"/>
            <a:round/>
            <a:headEnd type="none" w="sm" len="sm"/>
            <a:tailEnd type="none" w="sm" len="sm"/>
          </a:ln>
        </p:spPr>
      </p:sp>
      <p:sp>
        <p:nvSpPr>
          <p:cNvPr id="198" name="Google Shape;198;p39"/>
          <p:cNvSpPr>
            <a:spLocks noGrp="1"/>
          </p:cNvSpPr>
          <p:nvPr>
            <p:ph type="pic" idx="5"/>
          </p:nvPr>
        </p:nvSpPr>
        <p:spPr>
          <a:xfrm>
            <a:off x="2311832" y="2641493"/>
            <a:ext cx="1449125" cy="1449125"/>
          </a:xfrm>
          <a:prstGeom prst="ellipse">
            <a:avLst/>
          </a:prstGeom>
          <a:solidFill>
            <a:schemeClr val="accent2"/>
          </a:solidFill>
          <a:ln w="9525" cap="flat" cmpd="sng">
            <a:solidFill>
              <a:schemeClr val="accent2"/>
            </a:solidFill>
            <a:prstDash val="solid"/>
            <a:round/>
            <a:headEnd type="none" w="sm" len="sm"/>
            <a:tailEnd type="none" w="sm" len="sm"/>
          </a:ln>
        </p:spPr>
      </p:sp>
      <p:sp>
        <p:nvSpPr>
          <p:cNvPr id="199" name="Google Shape;199;p39"/>
          <p:cNvSpPr>
            <a:spLocks noGrp="1"/>
          </p:cNvSpPr>
          <p:nvPr>
            <p:ph type="pic" idx="6"/>
          </p:nvPr>
        </p:nvSpPr>
        <p:spPr>
          <a:xfrm>
            <a:off x="342736" y="2652410"/>
            <a:ext cx="1449124" cy="1449125"/>
          </a:xfrm>
          <a:prstGeom prst="ellipse">
            <a:avLst/>
          </a:prstGeom>
          <a:solidFill>
            <a:schemeClr val="accent2"/>
          </a:solidFill>
          <a:ln w="9525" cap="flat" cmpd="sng">
            <a:solidFill>
              <a:schemeClr val="accent2"/>
            </a:solidFill>
            <a:prstDash val="solid"/>
            <a:round/>
            <a:headEnd type="none" w="sm" len="sm"/>
            <a:tailEnd type="none" w="sm" len="sm"/>
          </a:ln>
        </p:spPr>
      </p:sp>
      <p:sp>
        <p:nvSpPr>
          <p:cNvPr id="200" name="Google Shape;200;p39"/>
          <p:cNvSpPr txBox="1">
            <a:spLocks noGrp="1"/>
          </p:cNvSpPr>
          <p:nvPr>
            <p:ph type="body" idx="7"/>
          </p:nvPr>
        </p:nvSpPr>
        <p:spPr>
          <a:xfrm>
            <a:off x="342736" y="423641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1" name="Google Shape;201;p39"/>
          <p:cNvSpPr txBox="1">
            <a:spLocks noGrp="1"/>
          </p:cNvSpPr>
          <p:nvPr>
            <p:ph type="body" idx="8"/>
          </p:nvPr>
        </p:nvSpPr>
        <p:spPr>
          <a:xfrm>
            <a:off x="2311832" y="427940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2" name="Google Shape;202;p39"/>
          <p:cNvSpPr txBox="1">
            <a:spLocks noGrp="1"/>
          </p:cNvSpPr>
          <p:nvPr>
            <p:ph type="body" idx="9"/>
          </p:nvPr>
        </p:nvSpPr>
        <p:spPr>
          <a:xfrm>
            <a:off x="4280928" y="4273140"/>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3" name="Google Shape;203;p39"/>
          <p:cNvSpPr txBox="1">
            <a:spLocks noGrp="1"/>
          </p:cNvSpPr>
          <p:nvPr>
            <p:ph type="body" idx="13"/>
          </p:nvPr>
        </p:nvSpPr>
        <p:spPr>
          <a:xfrm>
            <a:off x="342736" y="5154390"/>
            <a:ext cx="5387318" cy="7842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p39"/>
          <p:cNvSpPr txBox="1">
            <a:spLocks noGrp="1"/>
          </p:cNvSpPr>
          <p:nvPr>
            <p:ph type="body" idx="14"/>
          </p:nvPr>
        </p:nvSpPr>
        <p:spPr>
          <a:xfrm>
            <a:off x="342736" y="1330105"/>
            <a:ext cx="5387318" cy="11995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5" name="Google Shape;205;p39"/>
          <p:cNvSpPr txBox="1">
            <a:spLocks noGrp="1"/>
          </p:cNvSpPr>
          <p:nvPr>
            <p:ph type="title"/>
          </p:nvPr>
        </p:nvSpPr>
        <p:spPr>
          <a:xfrm>
            <a:off x="342736" y="391397"/>
            <a:ext cx="5387317"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0" name="Google Shape;697;p17">
            <a:extLst>
              <a:ext uri="{FF2B5EF4-FFF2-40B4-BE49-F238E27FC236}">
                <a16:creationId xmlns:a16="http://schemas.microsoft.com/office/drawing/2014/main" id="{A99861C9-75E4-4500-8A7B-0D7C4D149649}"/>
              </a:ext>
            </a:extLst>
          </p:cNvPr>
          <p:cNvPicPr preferRelativeResize="0"/>
          <p:nvPr userDrawn="1"/>
        </p:nvPicPr>
        <p:blipFill rotWithShape="1">
          <a:blip r:embed="rId4">
            <a:alphaModFix/>
          </a:blip>
          <a:srcRect/>
          <a:stretch/>
        </p:blipFill>
        <p:spPr>
          <a:xfrm>
            <a:off x="10073976" y="509499"/>
            <a:ext cx="1435537" cy="318763"/>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21_Diapositiva de título">
  <p:cSld name="21_Diapositiva de título">
    <p:spTree>
      <p:nvGrpSpPr>
        <p:cNvPr id="1" name="Shape 206"/>
        <p:cNvGrpSpPr/>
        <p:nvPr/>
      </p:nvGrpSpPr>
      <p:grpSpPr>
        <a:xfrm>
          <a:off x="0" y="0"/>
          <a:ext cx="0" cy="0"/>
          <a:chOff x="0" y="0"/>
          <a:chExt cx="0" cy="0"/>
        </a:xfrm>
      </p:grpSpPr>
      <p:sp>
        <p:nvSpPr>
          <p:cNvPr id="207" name="Google Shape;207;p40"/>
          <p:cNvSpPr>
            <a:spLocks noGrp="1"/>
          </p:cNvSpPr>
          <p:nvPr>
            <p:ph type="pic" idx="2"/>
          </p:nvPr>
        </p:nvSpPr>
        <p:spPr>
          <a:xfrm>
            <a:off x="6096000" y="0"/>
            <a:ext cx="6096000" cy="6313488"/>
          </a:xfrm>
          <a:prstGeom prst="rect">
            <a:avLst/>
          </a:prstGeom>
          <a:solidFill>
            <a:srgbClr val="A5A5A5"/>
          </a:solidFill>
          <a:ln>
            <a:noFill/>
          </a:ln>
        </p:spPr>
      </p:sp>
      <p:sp>
        <p:nvSpPr>
          <p:cNvPr id="208" name="Google Shape;208;p40"/>
          <p:cNvSpPr/>
          <p:nvPr/>
        </p:nvSpPr>
        <p:spPr>
          <a:xfrm>
            <a:off x="0" y="6315456"/>
            <a:ext cx="12192000" cy="54254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09" name="Google Shape;209;p40"/>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210" name="Google Shape;210;p40"/>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pic>
        <p:nvPicPr>
          <p:cNvPr id="211" name="Google Shape;211;p40" descr="Icono&#10;&#10;Descripción generada automáticamente"/>
          <p:cNvPicPr preferRelativeResize="0"/>
          <p:nvPr/>
        </p:nvPicPr>
        <p:blipFill rotWithShape="1">
          <a:blip r:embed="rId2">
            <a:alphaModFix/>
          </a:blip>
          <a:srcRect/>
          <a:stretch/>
        </p:blipFill>
        <p:spPr>
          <a:xfrm>
            <a:off x="929860" y="2968393"/>
            <a:ext cx="684254" cy="843099"/>
          </a:xfrm>
          <a:prstGeom prst="rect">
            <a:avLst/>
          </a:prstGeom>
          <a:noFill/>
          <a:ln>
            <a:noFill/>
          </a:ln>
        </p:spPr>
      </p:pic>
      <p:pic>
        <p:nvPicPr>
          <p:cNvPr id="212" name="Google Shape;212;p40"/>
          <p:cNvPicPr preferRelativeResize="0"/>
          <p:nvPr/>
        </p:nvPicPr>
        <p:blipFill rotWithShape="1">
          <a:blip r:embed="rId3">
            <a:alphaModFix/>
          </a:blip>
          <a:srcRect/>
          <a:stretch/>
        </p:blipFill>
        <p:spPr>
          <a:xfrm>
            <a:off x="8830044" y="549275"/>
            <a:ext cx="1031131" cy="485357"/>
          </a:xfrm>
          <a:prstGeom prst="rect">
            <a:avLst/>
          </a:prstGeom>
          <a:noFill/>
          <a:ln>
            <a:noFill/>
          </a:ln>
        </p:spPr>
      </p:pic>
      <p:pic>
        <p:nvPicPr>
          <p:cNvPr id="213" name="Google Shape;213;p40"/>
          <p:cNvPicPr preferRelativeResize="0"/>
          <p:nvPr/>
        </p:nvPicPr>
        <p:blipFill rotWithShape="1">
          <a:blip r:embed="rId4">
            <a:alphaModFix/>
          </a:blip>
          <a:srcRect/>
          <a:stretch/>
        </p:blipFill>
        <p:spPr>
          <a:xfrm>
            <a:off x="10054097" y="522750"/>
            <a:ext cx="1676688" cy="373351"/>
          </a:xfrm>
          <a:prstGeom prst="rect">
            <a:avLst/>
          </a:prstGeom>
          <a:noFill/>
          <a:ln>
            <a:noFill/>
          </a:ln>
        </p:spPr>
      </p:pic>
      <p:sp>
        <p:nvSpPr>
          <p:cNvPr id="214" name="Google Shape;214;p40"/>
          <p:cNvSpPr txBox="1">
            <a:spLocks noGrp="1"/>
          </p:cNvSpPr>
          <p:nvPr>
            <p:ph type="body" idx="1"/>
          </p:nvPr>
        </p:nvSpPr>
        <p:spPr>
          <a:xfrm>
            <a:off x="550863" y="4224333"/>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5" name="Google Shape;215;p40"/>
          <p:cNvSpPr txBox="1">
            <a:spLocks noGrp="1"/>
          </p:cNvSpPr>
          <p:nvPr>
            <p:ph type="body" idx="3"/>
          </p:nvPr>
        </p:nvSpPr>
        <p:spPr>
          <a:xfrm>
            <a:off x="2410476" y="420789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40"/>
          <p:cNvSpPr txBox="1">
            <a:spLocks noGrp="1"/>
          </p:cNvSpPr>
          <p:nvPr>
            <p:ph type="body" idx="4"/>
          </p:nvPr>
        </p:nvSpPr>
        <p:spPr>
          <a:xfrm>
            <a:off x="4311466" y="4202756"/>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7" name="Google Shape;217;p40"/>
          <p:cNvSpPr txBox="1">
            <a:spLocks noGrp="1"/>
          </p:cNvSpPr>
          <p:nvPr>
            <p:ph type="body" idx="5"/>
          </p:nvPr>
        </p:nvSpPr>
        <p:spPr>
          <a:xfrm>
            <a:off x="457200" y="5154390"/>
            <a:ext cx="5317331" cy="7842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40"/>
          <p:cNvSpPr txBox="1">
            <a:spLocks noGrp="1"/>
          </p:cNvSpPr>
          <p:nvPr>
            <p:ph type="body" idx="6"/>
          </p:nvPr>
        </p:nvSpPr>
        <p:spPr>
          <a:xfrm>
            <a:off x="457200" y="1337821"/>
            <a:ext cx="5387318" cy="11995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40"/>
          <p:cNvSpPr txBox="1">
            <a:spLocks noGrp="1"/>
          </p:cNvSpPr>
          <p:nvPr>
            <p:ph type="body" idx="7"/>
          </p:nvPr>
        </p:nvSpPr>
        <p:spPr>
          <a:xfrm>
            <a:off x="6363548" y="1459294"/>
            <a:ext cx="5387318" cy="214064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1600"/>
              <a:buFont typeface="Roboto"/>
              <a:buNone/>
              <a:defRPr sz="1600" b="1" i="0">
                <a:solidFill>
                  <a:schemeClr val="lt1"/>
                </a:solidFill>
                <a:latin typeface="Roboto"/>
                <a:ea typeface="Roboto"/>
                <a:cs typeface="Roboto"/>
                <a:sym typeface="Roboto"/>
              </a:defRPr>
            </a:lvl1pPr>
            <a:lvl2pPr marL="914400" marR="0" lvl="1"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2pPr>
            <a:lvl3pPr marL="1371600" lvl="2"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3pPr>
            <a:lvl4pPr marL="1828800" lvl="3"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40"/>
          <p:cNvSpPr txBox="1">
            <a:spLocks noGrp="1"/>
          </p:cNvSpPr>
          <p:nvPr>
            <p:ph type="body" idx="8"/>
          </p:nvPr>
        </p:nvSpPr>
        <p:spPr>
          <a:xfrm>
            <a:off x="6363548" y="3969771"/>
            <a:ext cx="5387318" cy="1500646"/>
          </a:xfrm>
          <a:prstGeom prst="rect">
            <a:avLst/>
          </a:prstGeom>
          <a:noFill/>
          <a:ln>
            <a:noFill/>
          </a:ln>
        </p:spPr>
        <p:txBody>
          <a:bodyPr spcFirstLastPara="1" wrap="square" lIns="91425" tIns="45700" rIns="91425" bIns="45700" anchor="t" anchorCtr="0">
            <a:normAutofit/>
          </a:bodyPr>
          <a:lstStyle>
            <a:lvl1pPr marL="457200" lvl="0" indent="-304800" algn="l">
              <a:lnSpc>
                <a:spcPct val="150000"/>
              </a:lnSpc>
              <a:spcBef>
                <a:spcPts val="10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1pPr>
            <a:lvl2pPr marL="914400" lvl="1"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2pPr>
            <a:lvl3pPr marL="1371600" lvl="2"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3pPr>
            <a:lvl4pPr marL="1828800" lvl="3"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1" name="Google Shape;221;p40"/>
          <p:cNvSpPr>
            <a:spLocks noGrp="1"/>
          </p:cNvSpPr>
          <p:nvPr>
            <p:ph type="pic" idx="9"/>
          </p:nvPr>
        </p:nvSpPr>
        <p:spPr>
          <a:xfrm>
            <a:off x="550865" y="2655737"/>
            <a:ext cx="1449124" cy="1449125"/>
          </a:xfrm>
          <a:prstGeom prst="ellipse">
            <a:avLst/>
          </a:prstGeom>
          <a:solidFill>
            <a:schemeClr val="accent2"/>
          </a:solidFill>
          <a:ln w="9525" cap="flat" cmpd="sng">
            <a:solidFill>
              <a:schemeClr val="accent2"/>
            </a:solidFill>
            <a:prstDash val="solid"/>
            <a:round/>
            <a:headEnd type="none" w="sm" len="sm"/>
            <a:tailEnd type="none" w="sm" len="sm"/>
          </a:ln>
        </p:spPr>
      </p:sp>
      <p:sp>
        <p:nvSpPr>
          <p:cNvPr id="222" name="Google Shape;222;p40"/>
          <p:cNvSpPr>
            <a:spLocks noGrp="1"/>
          </p:cNvSpPr>
          <p:nvPr>
            <p:ph type="pic" idx="13"/>
          </p:nvPr>
        </p:nvSpPr>
        <p:spPr>
          <a:xfrm>
            <a:off x="2459336" y="2655736"/>
            <a:ext cx="1449124" cy="1449125"/>
          </a:xfrm>
          <a:prstGeom prst="ellipse">
            <a:avLst/>
          </a:prstGeom>
          <a:solidFill>
            <a:schemeClr val="accent2"/>
          </a:solidFill>
          <a:ln w="9525" cap="flat" cmpd="sng">
            <a:solidFill>
              <a:schemeClr val="accent2"/>
            </a:solidFill>
            <a:prstDash val="solid"/>
            <a:round/>
            <a:headEnd type="none" w="sm" len="sm"/>
            <a:tailEnd type="none" w="sm" len="sm"/>
          </a:ln>
        </p:spPr>
      </p:sp>
      <p:sp>
        <p:nvSpPr>
          <p:cNvPr id="223" name="Google Shape;223;p40"/>
          <p:cNvSpPr>
            <a:spLocks noGrp="1"/>
          </p:cNvSpPr>
          <p:nvPr>
            <p:ph type="pic" idx="14"/>
          </p:nvPr>
        </p:nvSpPr>
        <p:spPr>
          <a:xfrm>
            <a:off x="4367807" y="2655736"/>
            <a:ext cx="1449124" cy="1449125"/>
          </a:xfrm>
          <a:prstGeom prst="ellipse">
            <a:avLst/>
          </a:prstGeom>
          <a:solidFill>
            <a:schemeClr val="accent2"/>
          </a:solidFill>
          <a:ln w="9525" cap="flat" cmpd="sng">
            <a:solidFill>
              <a:schemeClr val="accent2"/>
            </a:solidFill>
            <a:prstDash val="solid"/>
            <a:round/>
            <a:headEnd type="none" w="sm" len="sm"/>
            <a:tailEnd type="none" w="sm" len="sm"/>
          </a:ln>
        </p:spPr>
      </p:sp>
      <p:sp>
        <p:nvSpPr>
          <p:cNvPr id="224" name="Google Shape;224;p40"/>
          <p:cNvSpPr txBox="1">
            <a:spLocks noGrp="1"/>
          </p:cNvSpPr>
          <p:nvPr>
            <p:ph type="title"/>
          </p:nvPr>
        </p:nvSpPr>
        <p:spPr>
          <a:xfrm>
            <a:off x="457201" y="391397"/>
            <a:ext cx="5387318"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2_Diapositiva de título">
  <p:cSld name="12_Diapositiva de título">
    <p:spTree>
      <p:nvGrpSpPr>
        <p:cNvPr id="1" name="Shape 225"/>
        <p:cNvGrpSpPr/>
        <p:nvPr/>
      </p:nvGrpSpPr>
      <p:grpSpPr>
        <a:xfrm>
          <a:off x="0" y="0"/>
          <a:ext cx="0" cy="0"/>
          <a:chOff x="0" y="0"/>
          <a:chExt cx="0" cy="0"/>
        </a:xfrm>
      </p:grpSpPr>
      <p:sp>
        <p:nvSpPr>
          <p:cNvPr id="226" name="Google Shape;226;p41"/>
          <p:cNvSpPr/>
          <p:nvPr/>
        </p:nvSpPr>
        <p:spPr>
          <a:xfrm>
            <a:off x="0" y="6315456"/>
            <a:ext cx="12192000" cy="54254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27" name="Google Shape;227;p41"/>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228" name="Google Shape;228;p41"/>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229" name="Google Shape;229;p41"/>
          <p:cNvSpPr txBox="1">
            <a:spLocks noGrp="1"/>
          </p:cNvSpPr>
          <p:nvPr>
            <p:ph type="body" idx="1"/>
          </p:nvPr>
        </p:nvSpPr>
        <p:spPr>
          <a:xfrm>
            <a:off x="457200" y="1334363"/>
            <a:ext cx="5351463" cy="21869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0" name="Google Shape;230;p41"/>
          <p:cNvSpPr txBox="1">
            <a:spLocks noGrp="1"/>
          </p:cNvSpPr>
          <p:nvPr>
            <p:ph type="body" idx="2"/>
          </p:nvPr>
        </p:nvSpPr>
        <p:spPr>
          <a:xfrm>
            <a:off x="6237526" y="1334363"/>
            <a:ext cx="5407025"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1600"/>
              <a:buFont typeface="Roboto"/>
              <a:buNone/>
              <a:defRPr sz="1600" b="1">
                <a:solidFill>
                  <a:schemeClr val="accent2"/>
                </a:solidFill>
              </a:defRPr>
            </a:lvl1pPr>
            <a:lvl2pPr marL="914400" lvl="1" indent="-317500" algn="l">
              <a:lnSpc>
                <a:spcPct val="90000"/>
              </a:lnSpc>
              <a:spcBef>
                <a:spcPts val="500"/>
              </a:spcBef>
              <a:spcAft>
                <a:spcPts val="0"/>
              </a:spcAft>
              <a:buClr>
                <a:schemeClr val="accent2"/>
              </a:buClr>
              <a:buSzPts val="1400"/>
              <a:buFont typeface="Arial"/>
              <a:buChar char="•"/>
              <a:defRPr sz="1400"/>
            </a:lvl2pPr>
            <a:lvl3pPr marL="1371600" lvl="2" indent="-304800" algn="l">
              <a:lnSpc>
                <a:spcPct val="90000"/>
              </a:lnSpc>
              <a:spcBef>
                <a:spcPts val="500"/>
              </a:spcBef>
              <a:spcAft>
                <a:spcPts val="0"/>
              </a:spcAft>
              <a:buClr>
                <a:schemeClr val="accent2"/>
              </a:buClr>
              <a:buSzPts val="1200"/>
              <a:buFont typeface="Arial"/>
              <a:buChar char="•"/>
              <a:defRPr sz="1200"/>
            </a:lvl3pPr>
            <a:lvl4pPr marL="1828800" lvl="3" indent="-298450" algn="l">
              <a:lnSpc>
                <a:spcPct val="90000"/>
              </a:lnSpc>
              <a:spcBef>
                <a:spcPts val="500"/>
              </a:spcBef>
              <a:spcAft>
                <a:spcPts val="0"/>
              </a:spcAft>
              <a:buClr>
                <a:schemeClr val="accent2"/>
              </a:buClr>
              <a:buSzPts val="1100"/>
              <a:buFont typeface="Arial"/>
              <a:buChar char="•"/>
              <a:defRPr sz="1100"/>
            </a:lvl4pPr>
            <a:lvl5pPr marL="2286000" lvl="4" indent="-298450" algn="l">
              <a:lnSpc>
                <a:spcPct val="90000"/>
              </a:lnSpc>
              <a:spcBef>
                <a:spcPts val="500"/>
              </a:spcBef>
              <a:spcAft>
                <a:spcPts val="0"/>
              </a:spcAft>
              <a:buClr>
                <a:schemeClr val="accent2"/>
              </a:buClr>
              <a:buSzPts val="1100"/>
              <a:buFont typeface="Arial"/>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1" name="Google Shape;231;p41"/>
          <p:cNvSpPr txBox="1">
            <a:spLocks noGrp="1"/>
          </p:cNvSpPr>
          <p:nvPr>
            <p:ph type="body" idx="3"/>
          </p:nvPr>
        </p:nvSpPr>
        <p:spPr>
          <a:xfrm>
            <a:off x="457200" y="3714379"/>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1600"/>
              <a:buNone/>
              <a:defRPr sz="1600" b="1">
                <a:solidFill>
                  <a:schemeClr val="accent2"/>
                </a:solidFill>
              </a:defRPr>
            </a:lvl1pPr>
            <a:lvl2pPr marL="914400" lvl="1" indent="-317500" algn="l">
              <a:lnSpc>
                <a:spcPct val="90000"/>
              </a:lnSpc>
              <a:spcBef>
                <a:spcPts val="500"/>
              </a:spcBef>
              <a:spcAft>
                <a:spcPts val="0"/>
              </a:spcAft>
              <a:buClr>
                <a:schemeClr val="accent2"/>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accent2"/>
              </a:buClr>
              <a:buSzPts val="1100"/>
              <a:buChar char="•"/>
              <a:defRPr sz="1100"/>
            </a:lvl4pPr>
            <a:lvl5pPr marL="2286000" lvl="4" indent="-298450" algn="l">
              <a:lnSpc>
                <a:spcPct val="90000"/>
              </a:lnSpc>
              <a:spcBef>
                <a:spcPts val="500"/>
              </a:spcBef>
              <a:spcAft>
                <a:spcPts val="0"/>
              </a:spcAft>
              <a:buClr>
                <a:schemeClr val="accent2"/>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32" name="Google Shape;232;p41"/>
          <p:cNvPicPr preferRelativeResize="0"/>
          <p:nvPr/>
        </p:nvPicPr>
        <p:blipFill rotWithShape="1">
          <a:blip r:embed="rId2">
            <a:alphaModFix/>
          </a:blip>
          <a:srcRect/>
          <a:stretch/>
        </p:blipFill>
        <p:spPr>
          <a:xfrm>
            <a:off x="8026799" y="3892582"/>
            <a:ext cx="3614337" cy="1812906"/>
          </a:xfrm>
          <a:prstGeom prst="rect">
            <a:avLst/>
          </a:prstGeom>
          <a:noFill/>
          <a:ln>
            <a:noFill/>
          </a:ln>
        </p:spPr>
      </p:pic>
      <p:sp>
        <p:nvSpPr>
          <p:cNvPr id="233" name="Google Shape;233;p41"/>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6_Diapositiva de título">
  <p:cSld name="26_Diapositiva de título">
    <p:spTree>
      <p:nvGrpSpPr>
        <p:cNvPr id="1" name="Shape 234"/>
        <p:cNvGrpSpPr/>
        <p:nvPr/>
      </p:nvGrpSpPr>
      <p:grpSpPr>
        <a:xfrm>
          <a:off x="0" y="0"/>
          <a:ext cx="0" cy="0"/>
          <a:chOff x="0" y="0"/>
          <a:chExt cx="0" cy="0"/>
        </a:xfrm>
      </p:grpSpPr>
      <p:sp>
        <p:nvSpPr>
          <p:cNvPr id="235" name="Google Shape;235;p42"/>
          <p:cNvSpPr/>
          <p:nvPr/>
        </p:nvSpPr>
        <p:spPr>
          <a:xfrm>
            <a:off x="0" y="6315456"/>
            <a:ext cx="12192000" cy="54254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6" name="Google Shape;236;p42"/>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237" name="Google Shape;237;p42"/>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238" name="Google Shape;238;p42"/>
          <p:cNvSpPr txBox="1">
            <a:spLocks noGrp="1"/>
          </p:cNvSpPr>
          <p:nvPr>
            <p:ph type="body" idx="1"/>
          </p:nvPr>
        </p:nvSpPr>
        <p:spPr>
          <a:xfrm>
            <a:off x="457200" y="2364058"/>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1600"/>
              <a:buNone/>
              <a:defRPr sz="1600" b="1">
                <a:solidFill>
                  <a:schemeClr val="accent2"/>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9" name="Google Shape;239;p42"/>
          <p:cNvSpPr txBox="1">
            <a:spLocks noGrp="1"/>
          </p:cNvSpPr>
          <p:nvPr>
            <p:ph type="body" idx="2"/>
          </p:nvPr>
        </p:nvSpPr>
        <p:spPr>
          <a:xfrm>
            <a:off x="457200" y="1673225"/>
            <a:ext cx="5184775" cy="690563"/>
          </a:xfrm>
          <a:prstGeom prst="rect">
            <a:avLst/>
          </a:prstGeom>
          <a:solidFill>
            <a:schemeClr val="accent2"/>
          </a:solid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42"/>
          <p:cNvSpPr txBox="1">
            <a:spLocks noGrp="1"/>
          </p:cNvSpPr>
          <p:nvPr>
            <p:ph type="body" idx="3"/>
          </p:nvPr>
        </p:nvSpPr>
        <p:spPr>
          <a:xfrm>
            <a:off x="6255544" y="1684918"/>
            <a:ext cx="5184775" cy="690563"/>
          </a:xfrm>
          <a:prstGeom prst="rect">
            <a:avLst/>
          </a:prstGeom>
          <a:solidFill>
            <a:schemeClr val="accent2"/>
          </a:solid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42"/>
          <p:cNvSpPr txBox="1">
            <a:spLocks noGrp="1"/>
          </p:cNvSpPr>
          <p:nvPr>
            <p:ph type="body" idx="4"/>
          </p:nvPr>
        </p:nvSpPr>
        <p:spPr>
          <a:xfrm>
            <a:off x="6255544" y="2375481"/>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2"/>
              </a:buClr>
              <a:buSzPts val="1600"/>
              <a:buNone/>
              <a:defRPr sz="1600" b="1">
                <a:solidFill>
                  <a:schemeClr val="accent2"/>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42" name="Google Shape;242;p42"/>
          <p:cNvPicPr preferRelativeResize="0"/>
          <p:nvPr/>
        </p:nvPicPr>
        <p:blipFill rotWithShape="1">
          <a:blip r:embed="rId2">
            <a:alphaModFix/>
          </a:blip>
          <a:srcRect/>
          <a:stretch/>
        </p:blipFill>
        <p:spPr>
          <a:xfrm>
            <a:off x="5036078" y="1828143"/>
            <a:ext cx="404112" cy="404112"/>
          </a:xfrm>
          <a:prstGeom prst="rect">
            <a:avLst/>
          </a:prstGeom>
          <a:noFill/>
          <a:ln>
            <a:noFill/>
          </a:ln>
        </p:spPr>
      </p:pic>
      <p:pic>
        <p:nvPicPr>
          <p:cNvPr id="243" name="Google Shape;243;p42"/>
          <p:cNvPicPr preferRelativeResize="0"/>
          <p:nvPr/>
        </p:nvPicPr>
        <p:blipFill rotWithShape="1">
          <a:blip r:embed="rId3">
            <a:alphaModFix/>
          </a:blip>
          <a:srcRect/>
          <a:stretch/>
        </p:blipFill>
        <p:spPr>
          <a:xfrm>
            <a:off x="10963507" y="1883897"/>
            <a:ext cx="312234" cy="312234"/>
          </a:xfrm>
          <a:prstGeom prst="rect">
            <a:avLst/>
          </a:prstGeom>
          <a:noFill/>
          <a:ln>
            <a:noFill/>
          </a:ln>
        </p:spPr>
      </p:pic>
      <p:sp>
        <p:nvSpPr>
          <p:cNvPr id="244" name="Google Shape;244;p42"/>
          <p:cNvSpPr txBox="1">
            <a:spLocks noGrp="1"/>
          </p:cNvSpPr>
          <p:nvPr>
            <p:ph type="title"/>
          </p:nvPr>
        </p:nvSpPr>
        <p:spPr>
          <a:xfrm>
            <a:off x="457200" y="391397"/>
            <a:ext cx="6325985"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9_Diapositiva de título">
  <p:cSld name="29_Diapositiva de título">
    <p:spTree>
      <p:nvGrpSpPr>
        <p:cNvPr id="1" name="Shape 245"/>
        <p:cNvGrpSpPr/>
        <p:nvPr/>
      </p:nvGrpSpPr>
      <p:grpSpPr>
        <a:xfrm>
          <a:off x="0" y="0"/>
          <a:ext cx="0" cy="0"/>
          <a:chOff x="0" y="0"/>
          <a:chExt cx="0" cy="0"/>
        </a:xfrm>
      </p:grpSpPr>
      <p:sp>
        <p:nvSpPr>
          <p:cNvPr id="246" name="Google Shape;246;p43"/>
          <p:cNvSpPr/>
          <p:nvPr/>
        </p:nvSpPr>
        <p:spPr>
          <a:xfrm>
            <a:off x="0" y="6315456"/>
            <a:ext cx="12192000" cy="542544"/>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47" name="Google Shape;247;p43"/>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248" name="Google Shape;248;p43"/>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249" name="Google Shape;249;p43"/>
          <p:cNvSpPr>
            <a:spLocks noGrp="1"/>
          </p:cNvSpPr>
          <p:nvPr>
            <p:ph type="dgm" idx="2"/>
          </p:nvPr>
        </p:nvSpPr>
        <p:spPr>
          <a:xfrm>
            <a:off x="769434" y="1594624"/>
            <a:ext cx="10392938" cy="417106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None/>
              <a:defRPr sz="2800" b="1" i="0" u="none" strike="noStrike" cap="none">
                <a:solidFill>
                  <a:schemeClr val="dk1"/>
                </a:solidFill>
                <a:latin typeface="Roboto"/>
                <a:ea typeface="Roboto"/>
                <a:cs typeface="Roboto"/>
                <a:sym typeface="Roboto"/>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50" name="Google Shape;250;p43"/>
          <p:cNvSpPr txBox="1">
            <a:spLocks noGrp="1"/>
          </p:cNvSpPr>
          <p:nvPr>
            <p:ph type="title"/>
          </p:nvPr>
        </p:nvSpPr>
        <p:spPr>
          <a:xfrm>
            <a:off x="457700" y="391397"/>
            <a:ext cx="83537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30_Diapositiva de título">
  <p:cSld name="30_Diapositiva de título">
    <p:spTree>
      <p:nvGrpSpPr>
        <p:cNvPr id="1" name="Shape 251"/>
        <p:cNvGrpSpPr/>
        <p:nvPr/>
      </p:nvGrpSpPr>
      <p:grpSpPr>
        <a:xfrm>
          <a:off x="0" y="0"/>
          <a:ext cx="0" cy="0"/>
          <a:chOff x="0" y="0"/>
          <a:chExt cx="0" cy="0"/>
        </a:xfrm>
      </p:grpSpPr>
      <p:pic>
        <p:nvPicPr>
          <p:cNvPr id="252" name="Google Shape;252;p44" descr="Vista de montañas y nubes&#10;&#10;Descripción generada automáticamente con confianza media"/>
          <p:cNvPicPr preferRelativeResize="0"/>
          <p:nvPr/>
        </p:nvPicPr>
        <p:blipFill rotWithShape="1">
          <a:blip r:embed="rId2">
            <a:alphaModFix/>
          </a:blip>
          <a:srcRect r="50000" b="7941"/>
          <a:stretch/>
        </p:blipFill>
        <p:spPr>
          <a:xfrm>
            <a:off x="6096000" y="0"/>
            <a:ext cx="6096000" cy="6313336"/>
          </a:xfrm>
          <a:prstGeom prst="rect">
            <a:avLst/>
          </a:prstGeom>
          <a:noFill/>
          <a:ln>
            <a:noFill/>
          </a:ln>
        </p:spPr>
      </p:pic>
      <p:sp>
        <p:nvSpPr>
          <p:cNvPr id="253" name="Google Shape;253;p44"/>
          <p:cNvSpPr txBox="1">
            <a:spLocks noGrp="1"/>
          </p:cNvSpPr>
          <p:nvPr>
            <p:ph type="body" idx="1"/>
          </p:nvPr>
        </p:nvSpPr>
        <p:spPr>
          <a:xfrm>
            <a:off x="6109940" y="0"/>
            <a:ext cx="6082059" cy="63075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4" name="Google Shape;254;p44"/>
          <p:cNvSpPr/>
          <p:nvPr/>
        </p:nvSpPr>
        <p:spPr>
          <a:xfrm>
            <a:off x="0" y="6315456"/>
            <a:ext cx="12192000" cy="54254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55" name="Google Shape;255;p44"/>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256" name="Google Shape;256;p44"/>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257" name="Google Shape;257;p44"/>
          <p:cNvSpPr txBox="1">
            <a:spLocks noGrp="1"/>
          </p:cNvSpPr>
          <p:nvPr>
            <p:ph type="body" idx="2"/>
          </p:nvPr>
        </p:nvSpPr>
        <p:spPr>
          <a:xfrm>
            <a:off x="6363548" y="1459294"/>
            <a:ext cx="5387318" cy="214064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1600"/>
              <a:buFont typeface="Roboto"/>
              <a:buNone/>
              <a:defRPr sz="1600" b="1" i="0">
                <a:solidFill>
                  <a:schemeClr val="lt1"/>
                </a:solidFill>
                <a:latin typeface="Roboto"/>
                <a:ea typeface="Roboto"/>
                <a:cs typeface="Roboto"/>
                <a:sym typeface="Roboto"/>
              </a:defRPr>
            </a:lvl1pPr>
            <a:lvl2pPr marL="914400" marR="0" lvl="1"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2pPr>
            <a:lvl3pPr marL="1371600" lvl="2"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3pPr>
            <a:lvl4pPr marL="1828800" lvl="3"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8" name="Google Shape;258;p44"/>
          <p:cNvSpPr txBox="1">
            <a:spLocks noGrp="1"/>
          </p:cNvSpPr>
          <p:nvPr>
            <p:ph type="body" idx="3"/>
          </p:nvPr>
        </p:nvSpPr>
        <p:spPr>
          <a:xfrm>
            <a:off x="6363548" y="3969771"/>
            <a:ext cx="5387318" cy="1500646"/>
          </a:xfrm>
          <a:prstGeom prst="rect">
            <a:avLst/>
          </a:prstGeom>
          <a:noFill/>
          <a:ln>
            <a:noFill/>
          </a:ln>
        </p:spPr>
        <p:txBody>
          <a:bodyPr spcFirstLastPara="1" wrap="square" lIns="91425" tIns="45700" rIns="91425" bIns="45700" anchor="t" anchorCtr="0">
            <a:normAutofit/>
          </a:bodyPr>
          <a:lstStyle>
            <a:lvl1pPr marL="457200" lvl="0" indent="-304800" algn="l">
              <a:lnSpc>
                <a:spcPct val="150000"/>
              </a:lnSpc>
              <a:spcBef>
                <a:spcPts val="10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1pPr>
            <a:lvl2pPr marL="914400" lvl="1"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2pPr>
            <a:lvl3pPr marL="1371600" lvl="2"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3pPr>
            <a:lvl4pPr marL="1828800" lvl="3"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59" name="Google Shape;259;p44"/>
          <p:cNvPicPr preferRelativeResize="0"/>
          <p:nvPr/>
        </p:nvPicPr>
        <p:blipFill rotWithShape="1">
          <a:blip r:embed="rId3">
            <a:alphaModFix/>
          </a:blip>
          <a:srcRect/>
          <a:stretch/>
        </p:blipFill>
        <p:spPr>
          <a:xfrm>
            <a:off x="9025299" y="516050"/>
            <a:ext cx="919836" cy="432970"/>
          </a:xfrm>
          <a:prstGeom prst="rect">
            <a:avLst/>
          </a:prstGeom>
          <a:noFill/>
          <a:ln>
            <a:noFill/>
          </a:ln>
        </p:spPr>
      </p:pic>
      <p:sp>
        <p:nvSpPr>
          <p:cNvPr id="261" name="Google Shape;261;p44"/>
          <p:cNvSpPr>
            <a:spLocks noGrp="1"/>
          </p:cNvSpPr>
          <p:nvPr>
            <p:ph type="pic" idx="4"/>
          </p:nvPr>
        </p:nvSpPr>
        <p:spPr>
          <a:xfrm>
            <a:off x="4280930" y="2682411"/>
            <a:ext cx="1449124" cy="1449125"/>
          </a:xfrm>
          <a:prstGeom prst="ellipse">
            <a:avLst/>
          </a:prstGeom>
          <a:solidFill>
            <a:schemeClr val="accent3"/>
          </a:solidFill>
          <a:ln w="9525" cap="flat" cmpd="sng">
            <a:solidFill>
              <a:schemeClr val="accent3"/>
            </a:solidFill>
            <a:prstDash val="solid"/>
            <a:round/>
            <a:headEnd type="none" w="sm" len="sm"/>
            <a:tailEnd type="none" w="sm" len="sm"/>
          </a:ln>
        </p:spPr>
      </p:sp>
      <p:sp>
        <p:nvSpPr>
          <p:cNvPr id="262" name="Google Shape;262;p44"/>
          <p:cNvSpPr>
            <a:spLocks noGrp="1"/>
          </p:cNvSpPr>
          <p:nvPr>
            <p:ph type="pic" idx="5"/>
          </p:nvPr>
        </p:nvSpPr>
        <p:spPr>
          <a:xfrm>
            <a:off x="2311832" y="2641493"/>
            <a:ext cx="1449125" cy="1449125"/>
          </a:xfrm>
          <a:prstGeom prst="ellipse">
            <a:avLst/>
          </a:prstGeom>
          <a:solidFill>
            <a:schemeClr val="accent3"/>
          </a:solidFill>
          <a:ln w="9525" cap="flat" cmpd="sng">
            <a:solidFill>
              <a:schemeClr val="accent3"/>
            </a:solidFill>
            <a:prstDash val="solid"/>
            <a:round/>
            <a:headEnd type="none" w="sm" len="sm"/>
            <a:tailEnd type="none" w="sm" len="sm"/>
          </a:ln>
        </p:spPr>
      </p:sp>
      <p:sp>
        <p:nvSpPr>
          <p:cNvPr id="263" name="Google Shape;263;p44"/>
          <p:cNvSpPr>
            <a:spLocks noGrp="1"/>
          </p:cNvSpPr>
          <p:nvPr>
            <p:ph type="pic" idx="6"/>
          </p:nvPr>
        </p:nvSpPr>
        <p:spPr>
          <a:xfrm>
            <a:off x="342736" y="2652410"/>
            <a:ext cx="1449124" cy="1449125"/>
          </a:xfrm>
          <a:prstGeom prst="ellipse">
            <a:avLst/>
          </a:prstGeom>
          <a:solidFill>
            <a:schemeClr val="accent3"/>
          </a:solidFill>
          <a:ln w="9525" cap="flat" cmpd="sng">
            <a:solidFill>
              <a:schemeClr val="accent3"/>
            </a:solidFill>
            <a:prstDash val="solid"/>
            <a:round/>
            <a:headEnd type="none" w="sm" len="sm"/>
            <a:tailEnd type="none" w="sm" len="sm"/>
          </a:ln>
        </p:spPr>
      </p:sp>
      <p:sp>
        <p:nvSpPr>
          <p:cNvPr id="264" name="Google Shape;264;p44"/>
          <p:cNvSpPr txBox="1">
            <a:spLocks noGrp="1"/>
          </p:cNvSpPr>
          <p:nvPr>
            <p:ph type="body" idx="7"/>
          </p:nvPr>
        </p:nvSpPr>
        <p:spPr>
          <a:xfrm>
            <a:off x="342736" y="423641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5" name="Google Shape;265;p44"/>
          <p:cNvSpPr txBox="1">
            <a:spLocks noGrp="1"/>
          </p:cNvSpPr>
          <p:nvPr>
            <p:ph type="body" idx="8"/>
          </p:nvPr>
        </p:nvSpPr>
        <p:spPr>
          <a:xfrm>
            <a:off x="2311832" y="427940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6" name="Google Shape;266;p44"/>
          <p:cNvSpPr txBox="1">
            <a:spLocks noGrp="1"/>
          </p:cNvSpPr>
          <p:nvPr>
            <p:ph type="body" idx="9"/>
          </p:nvPr>
        </p:nvSpPr>
        <p:spPr>
          <a:xfrm>
            <a:off x="4280928" y="4273140"/>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7" name="Google Shape;267;p44"/>
          <p:cNvSpPr txBox="1">
            <a:spLocks noGrp="1"/>
          </p:cNvSpPr>
          <p:nvPr>
            <p:ph type="body" idx="13"/>
          </p:nvPr>
        </p:nvSpPr>
        <p:spPr>
          <a:xfrm>
            <a:off x="342736" y="5154390"/>
            <a:ext cx="5387318" cy="7842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44"/>
          <p:cNvSpPr txBox="1">
            <a:spLocks noGrp="1"/>
          </p:cNvSpPr>
          <p:nvPr>
            <p:ph type="body" idx="14"/>
          </p:nvPr>
        </p:nvSpPr>
        <p:spPr>
          <a:xfrm>
            <a:off x="342736" y="1330105"/>
            <a:ext cx="5387318" cy="11995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9" name="Google Shape;269;p44"/>
          <p:cNvSpPr txBox="1">
            <a:spLocks noGrp="1"/>
          </p:cNvSpPr>
          <p:nvPr>
            <p:ph type="title"/>
          </p:nvPr>
        </p:nvSpPr>
        <p:spPr>
          <a:xfrm>
            <a:off x="342736" y="391397"/>
            <a:ext cx="5387317"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0" name="Google Shape;697;p17">
            <a:extLst>
              <a:ext uri="{FF2B5EF4-FFF2-40B4-BE49-F238E27FC236}">
                <a16:creationId xmlns:a16="http://schemas.microsoft.com/office/drawing/2014/main" id="{F18A4C6D-C078-4A5B-A021-D22FA6C03C03}"/>
              </a:ext>
            </a:extLst>
          </p:cNvPr>
          <p:cNvPicPr preferRelativeResize="0"/>
          <p:nvPr userDrawn="1"/>
        </p:nvPicPr>
        <p:blipFill rotWithShape="1">
          <a:blip r:embed="rId4">
            <a:alphaModFix/>
          </a:blip>
          <a:srcRect/>
          <a:stretch/>
        </p:blipFill>
        <p:spPr>
          <a:xfrm>
            <a:off x="10073976" y="509499"/>
            <a:ext cx="1435537" cy="318763"/>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31_Diapositiva de título">
  <p:cSld name="31_Diapositiva de título">
    <p:spTree>
      <p:nvGrpSpPr>
        <p:cNvPr id="1" name="Shape 270"/>
        <p:cNvGrpSpPr/>
        <p:nvPr/>
      </p:nvGrpSpPr>
      <p:grpSpPr>
        <a:xfrm>
          <a:off x="0" y="0"/>
          <a:ext cx="0" cy="0"/>
          <a:chOff x="0" y="0"/>
          <a:chExt cx="0" cy="0"/>
        </a:xfrm>
      </p:grpSpPr>
      <p:sp>
        <p:nvSpPr>
          <p:cNvPr id="271" name="Google Shape;271;p45"/>
          <p:cNvSpPr/>
          <p:nvPr/>
        </p:nvSpPr>
        <p:spPr>
          <a:xfrm>
            <a:off x="0" y="6315456"/>
            <a:ext cx="12192000" cy="54254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72" name="Google Shape;272;p45"/>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273" name="Google Shape;273;p45"/>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274" name="Google Shape;274;p45"/>
          <p:cNvSpPr txBox="1">
            <a:spLocks noGrp="1"/>
          </p:cNvSpPr>
          <p:nvPr>
            <p:ph type="body" idx="1"/>
          </p:nvPr>
        </p:nvSpPr>
        <p:spPr>
          <a:xfrm>
            <a:off x="457200" y="1334363"/>
            <a:ext cx="5351463" cy="21869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5" name="Google Shape;275;p45"/>
          <p:cNvSpPr txBox="1">
            <a:spLocks noGrp="1"/>
          </p:cNvSpPr>
          <p:nvPr>
            <p:ph type="body" idx="2"/>
          </p:nvPr>
        </p:nvSpPr>
        <p:spPr>
          <a:xfrm>
            <a:off x="6237526" y="1334363"/>
            <a:ext cx="5407025"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600"/>
              <a:buNone/>
              <a:defRPr sz="1600" b="1">
                <a:solidFill>
                  <a:schemeClr val="accent3"/>
                </a:solidFill>
              </a:defRPr>
            </a:lvl1pPr>
            <a:lvl2pPr marL="914400" lvl="1" indent="-317500" algn="l">
              <a:lnSpc>
                <a:spcPct val="90000"/>
              </a:lnSpc>
              <a:spcBef>
                <a:spcPts val="500"/>
              </a:spcBef>
              <a:spcAft>
                <a:spcPts val="0"/>
              </a:spcAft>
              <a:buClr>
                <a:schemeClr val="accent3"/>
              </a:buClr>
              <a:buSzPts val="1400"/>
              <a:buChar char="•"/>
              <a:defRPr sz="1400"/>
            </a:lvl2pPr>
            <a:lvl3pPr marL="1371600" lvl="2" indent="-304800" algn="l">
              <a:lnSpc>
                <a:spcPct val="90000"/>
              </a:lnSpc>
              <a:spcBef>
                <a:spcPts val="500"/>
              </a:spcBef>
              <a:spcAft>
                <a:spcPts val="0"/>
              </a:spcAft>
              <a:buClr>
                <a:schemeClr val="accent3"/>
              </a:buClr>
              <a:buSzPts val="1200"/>
              <a:buChar char="•"/>
              <a:defRPr sz="1200"/>
            </a:lvl3pPr>
            <a:lvl4pPr marL="1828800" lvl="3" indent="-298450" algn="l">
              <a:lnSpc>
                <a:spcPct val="90000"/>
              </a:lnSpc>
              <a:spcBef>
                <a:spcPts val="500"/>
              </a:spcBef>
              <a:spcAft>
                <a:spcPts val="0"/>
              </a:spcAft>
              <a:buClr>
                <a:schemeClr val="accent3"/>
              </a:buClr>
              <a:buSzPts val="1100"/>
              <a:buChar char="•"/>
              <a:defRPr sz="1100"/>
            </a:lvl4pPr>
            <a:lvl5pPr marL="2286000" lvl="4" indent="-298450" algn="l">
              <a:lnSpc>
                <a:spcPct val="90000"/>
              </a:lnSpc>
              <a:spcBef>
                <a:spcPts val="500"/>
              </a:spcBef>
              <a:spcAft>
                <a:spcPts val="0"/>
              </a:spcAft>
              <a:buClr>
                <a:schemeClr val="accent3"/>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6" name="Google Shape;276;p45"/>
          <p:cNvSpPr txBox="1">
            <a:spLocks noGrp="1"/>
          </p:cNvSpPr>
          <p:nvPr>
            <p:ph type="body" idx="3"/>
          </p:nvPr>
        </p:nvSpPr>
        <p:spPr>
          <a:xfrm>
            <a:off x="457200" y="3714379"/>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600"/>
              <a:buNone/>
              <a:defRPr sz="1600" b="1">
                <a:solidFill>
                  <a:schemeClr val="accent3"/>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accent3"/>
              </a:buClr>
              <a:buSzPts val="1200"/>
              <a:buChar char="•"/>
              <a:defRPr sz="1200"/>
            </a:lvl3pPr>
            <a:lvl4pPr marL="1828800" lvl="3" indent="-298450" algn="l">
              <a:lnSpc>
                <a:spcPct val="90000"/>
              </a:lnSpc>
              <a:spcBef>
                <a:spcPts val="500"/>
              </a:spcBef>
              <a:spcAft>
                <a:spcPts val="0"/>
              </a:spcAft>
              <a:buClr>
                <a:schemeClr val="accent3"/>
              </a:buClr>
              <a:buSzPts val="1100"/>
              <a:buChar char="•"/>
              <a:defRPr sz="1100"/>
            </a:lvl4pPr>
            <a:lvl5pPr marL="2286000" lvl="4" indent="-298450" algn="l">
              <a:lnSpc>
                <a:spcPct val="90000"/>
              </a:lnSpc>
              <a:spcBef>
                <a:spcPts val="500"/>
              </a:spcBef>
              <a:spcAft>
                <a:spcPts val="0"/>
              </a:spcAft>
              <a:buClr>
                <a:schemeClr val="accent3"/>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77" name="Google Shape;277;p45"/>
          <p:cNvPicPr preferRelativeResize="0"/>
          <p:nvPr/>
        </p:nvPicPr>
        <p:blipFill rotWithShape="1">
          <a:blip r:embed="rId2">
            <a:alphaModFix/>
          </a:blip>
          <a:srcRect/>
          <a:stretch/>
        </p:blipFill>
        <p:spPr>
          <a:xfrm>
            <a:off x="8026799" y="3892582"/>
            <a:ext cx="3614337" cy="1812905"/>
          </a:xfrm>
          <a:prstGeom prst="rect">
            <a:avLst/>
          </a:prstGeom>
          <a:noFill/>
          <a:ln>
            <a:noFill/>
          </a:ln>
        </p:spPr>
      </p:pic>
      <p:sp>
        <p:nvSpPr>
          <p:cNvPr id="278" name="Google Shape;278;p45"/>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2_Diapositiva de título">
  <p:cSld name="32_Diapositiva de título">
    <p:spTree>
      <p:nvGrpSpPr>
        <p:cNvPr id="1" name="Shape 279"/>
        <p:cNvGrpSpPr/>
        <p:nvPr/>
      </p:nvGrpSpPr>
      <p:grpSpPr>
        <a:xfrm>
          <a:off x="0" y="0"/>
          <a:ext cx="0" cy="0"/>
          <a:chOff x="0" y="0"/>
          <a:chExt cx="0" cy="0"/>
        </a:xfrm>
      </p:grpSpPr>
      <p:sp>
        <p:nvSpPr>
          <p:cNvPr id="280" name="Google Shape;280;p46"/>
          <p:cNvSpPr/>
          <p:nvPr/>
        </p:nvSpPr>
        <p:spPr>
          <a:xfrm>
            <a:off x="0" y="6315456"/>
            <a:ext cx="12192000" cy="54254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1" name="Google Shape;281;p46"/>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282" name="Google Shape;282;p46"/>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283" name="Google Shape;283;p46"/>
          <p:cNvSpPr txBox="1">
            <a:spLocks noGrp="1"/>
          </p:cNvSpPr>
          <p:nvPr>
            <p:ph type="body" idx="1"/>
          </p:nvPr>
        </p:nvSpPr>
        <p:spPr>
          <a:xfrm>
            <a:off x="6237527" y="1683835"/>
            <a:ext cx="5192474" cy="362414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4" name="Google Shape;284;p46"/>
          <p:cNvSpPr txBox="1">
            <a:spLocks noGrp="1"/>
          </p:cNvSpPr>
          <p:nvPr>
            <p:ph type="body" idx="2"/>
          </p:nvPr>
        </p:nvSpPr>
        <p:spPr>
          <a:xfrm>
            <a:off x="457200" y="1296503"/>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600"/>
              <a:buNone/>
              <a:defRPr sz="1600" b="1">
                <a:solidFill>
                  <a:schemeClr val="accent3"/>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5" name="Google Shape;285;p46"/>
          <p:cNvSpPr txBox="1">
            <a:spLocks noGrp="1"/>
          </p:cNvSpPr>
          <p:nvPr>
            <p:ph type="body" idx="3"/>
          </p:nvPr>
        </p:nvSpPr>
        <p:spPr>
          <a:xfrm>
            <a:off x="457200" y="3714379"/>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3"/>
              </a:buClr>
              <a:buSzPts val="1600"/>
              <a:buNone/>
              <a:defRPr sz="1600" b="1">
                <a:solidFill>
                  <a:schemeClr val="accent3"/>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6" name="Google Shape;286;p46"/>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33_Diapositiva de título">
  <p:cSld name="33_Diapositiva de título">
    <p:spTree>
      <p:nvGrpSpPr>
        <p:cNvPr id="1" name="Shape 287"/>
        <p:cNvGrpSpPr/>
        <p:nvPr/>
      </p:nvGrpSpPr>
      <p:grpSpPr>
        <a:xfrm>
          <a:off x="0" y="0"/>
          <a:ext cx="0" cy="0"/>
          <a:chOff x="0" y="0"/>
          <a:chExt cx="0" cy="0"/>
        </a:xfrm>
      </p:grpSpPr>
      <p:sp>
        <p:nvSpPr>
          <p:cNvPr id="288" name="Google Shape;288;p47"/>
          <p:cNvSpPr/>
          <p:nvPr/>
        </p:nvSpPr>
        <p:spPr>
          <a:xfrm>
            <a:off x="0" y="6315456"/>
            <a:ext cx="12192000" cy="54254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9" name="Google Shape;289;p47"/>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290" name="Google Shape;290;p47"/>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291" name="Google Shape;291;p47"/>
          <p:cNvSpPr txBox="1">
            <a:spLocks noGrp="1"/>
          </p:cNvSpPr>
          <p:nvPr>
            <p:ph type="body" idx="1"/>
          </p:nvPr>
        </p:nvSpPr>
        <p:spPr>
          <a:xfrm>
            <a:off x="457200" y="2364058"/>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1"/>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2" name="Google Shape;292;p47"/>
          <p:cNvSpPr txBox="1">
            <a:spLocks noGrp="1"/>
          </p:cNvSpPr>
          <p:nvPr>
            <p:ph type="body" idx="2"/>
          </p:nvPr>
        </p:nvSpPr>
        <p:spPr>
          <a:xfrm>
            <a:off x="457200" y="1673225"/>
            <a:ext cx="5184775" cy="690563"/>
          </a:xfrm>
          <a:prstGeom prst="rect">
            <a:avLst/>
          </a:prstGeom>
          <a:solidFill>
            <a:schemeClr val="accent3"/>
          </a:solid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3" name="Google Shape;293;p47"/>
          <p:cNvSpPr txBox="1">
            <a:spLocks noGrp="1"/>
          </p:cNvSpPr>
          <p:nvPr>
            <p:ph type="body" idx="3"/>
          </p:nvPr>
        </p:nvSpPr>
        <p:spPr>
          <a:xfrm>
            <a:off x="6255544" y="1684918"/>
            <a:ext cx="5184775" cy="690563"/>
          </a:xfrm>
          <a:prstGeom prst="rect">
            <a:avLst/>
          </a:prstGeom>
          <a:solidFill>
            <a:schemeClr val="accent3"/>
          </a:solid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4" name="Google Shape;294;p47"/>
          <p:cNvSpPr txBox="1">
            <a:spLocks noGrp="1"/>
          </p:cNvSpPr>
          <p:nvPr>
            <p:ph type="body" idx="4"/>
          </p:nvPr>
        </p:nvSpPr>
        <p:spPr>
          <a:xfrm>
            <a:off x="6255544" y="2375481"/>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b="1"/>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295" name="Google Shape;295;p47"/>
          <p:cNvPicPr preferRelativeResize="0"/>
          <p:nvPr/>
        </p:nvPicPr>
        <p:blipFill rotWithShape="1">
          <a:blip r:embed="rId2">
            <a:alphaModFix/>
          </a:blip>
          <a:srcRect/>
          <a:stretch/>
        </p:blipFill>
        <p:spPr>
          <a:xfrm>
            <a:off x="5036078" y="1828143"/>
            <a:ext cx="404112" cy="404112"/>
          </a:xfrm>
          <a:prstGeom prst="rect">
            <a:avLst/>
          </a:prstGeom>
          <a:noFill/>
          <a:ln>
            <a:noFill/>
          </a:ln>
        </p:spPr>
      </p:pic>
      <p:pic>
        <p:nvPicPr>
          <p:cNvPr id="296" name="Google Shape;296;p47"/>
          <p:cNvPicPr preferRelativeResize="0"/>
          <p:nvPr/>
        </p:nvPicPr>
        <p:blipFill rotWithShape="1">
          <a:blip r:embed="rId3">
            <a:alphaModFix/>
          </a:blip>
          <a:srcRect/>
          <a:stretch/>
        </p:blipFill>
        <p:spPr>
          <a:xfrm>
            <a:off x="10963507" y="1883897"/>
            <a:ext cx="312234" cy="312234"/>
          </a:xfrm>
          <a:prstGeom prst="rect">
            <a:avLst/>
          </a:prstGeom>
          <a:noFill/>
          <a:ln>
            <a:noFill/>
          </a:ln>
        </p:spPr>
      </p:pic>
      <p:sp>
        <p:nvSpPr>
          <p:cNvPr id="297" name="Google Shape;297;p47"/>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4_Diapositiva de título">
  <p:cSld name="34_Diapositiva de título">
    <p:spTree>
      <p:nvGrpSpPr>
        <p:cNvPr id="1" name="Shape 298"/>
        <p:cNvGrpSpPr/>
        <p:nvPr/>
      </p:nvGrpSpPr>
      <p:grpSpPr>
        <a:xfrm>
          <a:off x="0" y="0"/>
          <a:ext cx="0" cy="0"/>
          <a:chOff x="0" y="0"/>
          <a:chExt cx="0" cy="0"/>
        </a:xfrm>
      </p:grpSpPr>
      <p:sp>
        <p:nvSpPr>
          <p:cNvPr id="299" name="Google Shape;299;p48"/>
          <p:cNvSpPr/>
          <p:nvPr/>
        </p:nvSpPr>
        <p:spPr>
          <a:xfrm>
            <a:off x="0" y="6315456"/>
            <a:ext cx="12192000" cy="542544"/>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00" name="Google Shape;300;p48"/>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01" name="Google Shape;301;p48"/>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02" name="Google Shape;302;p48"/>
          <p:cNvSpPr>
            <a:spLocks noGrp="1"/>
          </p:cNvSpPr>
          <p:nvPr>
            <p:ph type="dgm" idx="2"/>
          </p:nvPr>
        </p:nvSpPr>
        <p:spPr>
          <a:xfrm>
            <a:off x="769434" y="1594624"/>
            <a:ext cx="10392938" cy="417106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None/>
              <a:defRPr sz="2800" b="1" i="0" u="none" strike="noStrike" cap="none">
                <a:solidFill>
                  <a:schemeClr val="dk1"/>
                </a:solidFill>
                <a:latin typeface="Roboto"/>
                <a:ea typeface="Roboto"/>
                <a:cs typeface="Roboto"/>
                <a:sym typeface="Roboto"/>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03" name="Google Shape;303;p48"/>
          <p:cNvSpPr txBox="1">
            <a:spLocks noGrp="1"/>
          </p:cNvSpPr>
          <p:nvPr>
            <p:ph type="title"/>
          </p:nvPr>
        </p:nvSpPr>
        <p:spPr>
          <a:xfrm>
            <a:off x="457700" y="391397"/>
            <a:ext cx="83537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5_Diapositiva de título">
  <p:cSld name="35_Diapositiva de título">
    <p:spTree>
      <p:nvGrpSpPr>
        <p:cNvPr id="1" name="Shape 304"/>
        <p:cNvGrpSpPr/>
        <p:nvPr/>
      </p:nvGrpSpPr>
      <p:grpSpPr>
        <a:xfrm>
          <a:off x="0" y="0"/>
          <a:ext cx="0" cy="0"/>
          <a:chOff x="0" y="0"/>
          <a:chExt cx="0" cy="0"/>
        </a:xfrm>
      </p:grpSpPr>
      <p:pic>
        <p:nvPicPr>
          <p:cNvPr id="305" name="Google Shape;305;p49" descr="Vista de montañas y nubes&#10;&#10;Descripción generada automáticamente con confianza media"/>
          <p:cNvPicPr preferRelativeResize="0"/>
          <p:nvPr/>
        </p:nvPicPr>
        <p:blipFill rotWithShape="1">
          <a:blip r:embed="rId2">
            <a:alphaModFix/>
          </a:blip>
          <a:srcRect r="50000" b="7941"/>
          <a:stretch/>
        </p:blipFill>
        <p:spPr>
          <a:xfrm>
            <a:off x="6096000" y="0"/>
            <a:ext cx="6096000" cy="6313336"/>
          </a:xfrm>
          <a:prstGeom prst="rect">
            <a:avLst/>
          </a:prstGeom>
          <a:noFill/>
          <a:ln>
            <a:noFill/>
          </a:ln>
        </p:spPr>
      </p:pic>
      <p:sp>
        <p:nvSpPr>
          <p:cNvPr id="306" name="Google Shape;306;p49"/>
          <p:cNvSpPr txBox="1">
            <a:spLocks noGrp="1"/>
          </p:cNvSpPr>
          <p:nvPr>
            <p:ph type="body" idx="1"/>
          </p:nvPr>
        </p:nvSpPr>
        <p:spPr>
          <a:xfrm>
            <a:off x="6109940" y="0"/>
            <a:ext cx="6082059" cy="63075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7" name="Google Shape;307;p49"/>
          <p:cNvSpPr/>
          <p:nvPr/>
        </p:nvSpPr>
        <p:spPr>
          <a:xfrm>
            <a:off x="0" y="6315456"/>
            <a:ext cx="12192000" cy="542544"/>
          </a:xfrm>
          <a:prstGeom prst="rect">
            <a:avLst/>
          </a:prstGeom>
          <a:solidFill>
            <a:schemeClr val="accent4"/>
          </a:solidFill>
          <a:ln w="1905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08" name="Google Shape;308;p49"/>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09" name="Google Shape;309;p49"/>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10" name="Google Shape;310;p49"/>
          <p:cNvSpPr txBox="1">
            <a:spLocks noGrp="1"/>
          </p:cNvSpPr>
          <p:nvPr>
            <p:ph type="body" idx="2"/>
          </p:nvPr>
        </p:nvSpPr>
        <p:spPr>
          <a:xfrm>
            <a:off x="6363548" y="1459294"/>
            <a:ext cx="5387318" cy="214064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lt1"/>
              </a:buClr>
              <a:buSzPts val="1600"/>
              <a:buFont typeface="Roboto"/>
              <a:buNone/>
              <a:defRPr sz="1600" b="1" i="0">
                <a:solidFill>
                  <a:schemeClr val="lt1"/>
                </a:solidFill>
                <a:latin typeface="Roboto"/>
                <a:ea typeface="Roboto"/>
                <a:cs typeface="Roboto"/>
                <a:sym typeface="Roboto"/>
              </a:defRPr>
            </a:lvl1pPr>
            <a:lvl2pPr marL="914400" marR="0" lvl="1"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2pPr>
            <a:lvl3pPr marL="1371600" lvl="2"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3pPr>
            <a:lvl4pPr marL="1828800" lvl="3" indent="-228600" algn="l">
              <a:lnSpc>
                <a:spcPct val="100000"/>
              </a:lnSpc>
              <a:spcBef>
                <a:spcPts val="500"/>
              </a:spcBef>
              <a:spcAft>
                <a:spcPts val="0"/>
              </a:spcAft>
              <a:buClr>
                <a:schemeClr val="lt1"/>
              </a:buClr>
              <a:buSzPts val="1200"/>
              <a:buFont typeface="Roboto"/>
              <a:buNone/>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1" name="Google Shape;311;p49"/>
          <p:cNvSpPr txBox="1">
            <a:spLocks noGrp="1"/>
          </p:cNvSpPr>
          <p:nvPr>
            <p:ph type="body" idx="3"/>
          </p:nvPr>
        </p:nvSpPr>
        <p:spPr>
          <a:xfrm>
            <a:off x="6363548" y="3969771"/>
            <a:ext cx="5387318" cy="1500646"/>
          </a:xfrm>
          <a:prstGeom prst="rect">
            <a:avLst/>
          </a:prstGeom>
          <a:noFill/>
          <a:ln>
            <a:noFill/>
          </a:ln>
        </p:spPr>
        <p:txBody>
          <a:bodyPr spcFirstLastPara="1" wrap="square" lIns="91425" tIns="45700" rIns="91425" bIns="45700" anchor="t" anchorCtr="0">
            <a:normAutofit/>
          </a:bodyPr>
          <a:lstStyle>
            <a:lvl1pPr marL="457200" lvl="0" indent="-304800" algn="l">
              <a:lnSpc>
                <a:spcPct val="150000"/>
              </a:lnSpc>
              <a:spcBef>
                <a:spcPts val="10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1pPr>
            <a:lvl2pPr marL="914400" lvl="1"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2pPr>
            <a:lvl3pPr marL="1371600" lvl="2"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3pPr>
            <a:lvl4pPr marL="1828800" lvl="3" indent="-304800" algn="l">
              <a:lnSpc>
                <a:spcPct val="150000"/>
              </a:lnSpc>
              <a:spcBef>
                <a:spcPts val="500"/>
              </a:spcBef>
              <a:spcAft>
                <a:spcPts val="0"/>
              </a:spcAft>
              <a:buClr>
                <a:schemeClr val="lt1"/>
              </a:buClr>
              <a:buSzPts val="1200"/>
              <a:buFont typeface="Noto Sans Symbols"/>
              <a:buChar char="▪"/>
              <a:defRPr sz="1200" b="0" i="0">
                <a:solidFill>
                  <a:schemeClr val="lt1"/>
                </a:solidFill>
                <a:latin typeface="Roboto"/>
                <a:ea typeface="Roboto"/>
                <a:cs typeface="Roboto"/>
                <a:sym typeface="Roboto"/>
              </a:defRPr>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12" name="Google Shape;312;p49"/>
          <p:cNvPicPr preferRelativeResize="0"/>
          <p:nvPr/>
        </p:nvPicPr>
        <p:blipFill rotWithShape="1">
          <a:blip r:embed="rId3">
            <a:alphaModFix/>
          </a:blip>
          <a:srcRect/>
          <a:stretch/>
        </p:blipFill>
        <p:spPr>
          <a:xfrm>
            <a:off x="9025299" y="516050"/>
            <a:ext cx="919836" cy="432970"/>
          </a:xfrm>
          <a:prstGeom prst="rect">
            <a:avLst/>
          </a:prstGeom>
          <a:noFill/>
          <a:ln>
            <a:noFill/>
          </a:ln>
        </p:spPr>
      </p:pic>
      <p:sp>
        <p:nvSpPr>
          <p:cNvPr id="314" name="Google Shape;314;p49"/>
          <p:cNvSpPr>
            <a:spLocks noGrp="1"/>
          </p:cNvSpPr>
          <p:nvPr>
            <p:ph type="pic" idx="4"/>
          </p:nvPr>
        </p:nvSpPr>
        <p:spPr>
          <a:xfrm>
            <a:off x="4280930" y="2682411"/>
            <a:ext cx="1449124" cy="1449125"/>
          </a:xfrm>
          <a:prstGeom prst="ellipse">
            <a:avLst/>
          </a:prstGeom>
          <a:solidFill>
            <a:schemeClr val="accent4"/>
          </a:solidFill>
          <a:ln w="9525" cap="flat" cmpd="sng">
            <a:solidFill>
              <a:schemeClr val="accent4"/>
            </a:solidFill>
            <a:prstDash val="solid"/>
            <a:round/>
            <a:headEnd type="none" w="sm" len="sm"/>
            <a:tailEnd type="none" w="sm" len="sm"/>
          </a:ln>
        </p:spPr>
      </p:sp>
      <p:sp>
        <p:nvSpPr>
          <p:cNvPr id="315" name="Google Shape;315;p49"/>
          <p:cNvSpPr>
            <a:spLocks noGrp="1"/>
          </p:cNvSpPr>
          <p:nvPr>
            <p:ph type="pic" idx="5"/>
          </p:nvPr>
        </p:nvSpPr>
        <p:spPr>
          <a:xfrm>
            <a:off x="2311832" y="2641493"/>
            <a:ext cx="1449125" cy="1449125"/>
          </a:xfrm>
          <a:prstGeom prst="ellipse">
            <a:avLst/>
          </a:prstGeom>
          <a:solidFill>
            <a:schemeClr val="accent4"/>
          </a:solidFill>
          <a:ln w="9525" cap="flat" cmpd="sng">
            <a:solidFill>
              <a:schemeClr val="accent4"/>
            </a:solidFill>
            <a:prstDash val="solid"/>
            <a:round/>
            <a:headEnd type="none" w="sm" len="sm"/>
            <a:tailEnd type="none" w="sm" len="sm"/>
          </a:ln>
        </p:spPr>
      </p:sp>
      <p:sp>
        <p:nvSpPr>
          <p:cNvPr id="316" name="Google Shape;316;p49"/>
          <p:cNvSpPr>
            <a:spLocks noGrp="1"/>
          </p:cNvSpPr>
          <p:nvPr>
            <p:ph type="pic" idx="6"/>
          </p:nvPr>
        </p:nvSpPr>
        <p:spPr>
          <a:xfrm>
            <a:off x="342736" y="2652410"/>
            <a:ext cx="1449124" cy="1449125"/>
          </a:xfrm>
          <a:prstGeom prst="ellipse">
            <a:avLst/>
          </a:prstGeom>
          <a:solidFill>
            <a:schemeClr val="accent4"/>
          </a:solidFill>
          <a:ln w="9525" cap="flat" cmpd="sng">
            <a:solidFill>
              <a:schemeClr val="accent4"/>
            </a:solidFill>
            <a:prstDash val="solid"/>
            <a:round/>
            <a:headEnd type="none" w="sm" len="sm"/>
            <a:tailEnd type="none" w="sm" len="sm"/>
          </a:ln>
        </p:spPr>
      </p:sp>
      <p:sp>
        <p:nvSpPr>
          <p:cNvPr id="317" name="Google Shape;317;p49"/>
          <p:cNvSpPr txBox="1">
            <a:spLocks noGrp="1"/>
          </p:cNvSpPr>
          <p:nvPr>
            <p:ph type="body" idx="7"/>
          </p:nvPr>
        </p:nvSpPr>
        <p:spPr>
          <a:xfrm>
            <a:off x="342736" y="423641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8" name="Google Shape;318;p49"/>
          <p:cNvSpPr txBox="1">
            <a:spLocks noGrp="1"/>
          </p:cNvSpPr>
          <p:nvPr>
            <p:ph type="body" idx="8"/>
          </p:nvPr>
        </p:nvSpPr>
        <p:spPr>
          <a:xfrm>
            <a:off x="2311832" y="4279405"/>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9" name="Google Shape;319;p49"/>
          <p:cNvSpPr txBox="1">
            <a:spLocks noGrp="1"/>
          </p:cNvSpPr>
          <p:nvPr>
            <p:ph type="body" idx="9"/>
          </p:nvPr>
        </p:nvSpPr>
        <p:spPr>
          <a:xfrm>
            <a:off x="4280928" y="4273140"/>
            <a:ext cx="1449125" cy="611277"/>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1400"/>
              <a:buNone/>
              <a:defRPr sz="1400" b="1"/>
            </a:lvl1pPr>
            <a:lvl2pPr marL="914400" lvl="1" indent="-317500" algn="l">
              <a:lnSpc>
                <a:spcPct val="90000"/>
              </a:lnSpc>
              <a:spcBef>
                <a:spcPts val="500"/>
              </a:spcBef>
              <a:spcAft>
                <a:spcPts val="0"/>
              </a:spcAft>
              <a:buClr>
                <a:schemeClr val="dk1"/>
              </a:buClr>
              <a:buSzPts val="1400"/>
              <a:buChar char="•"/>
              <a:defRPr sz="1400"/>
            </a:lvl2pPr>
            <a:lvl3pPr marL="1371600" lvl="2" indent="-317500" algn="l">
              <a:lnSpc>
                <a:spcPct val="90000"/>
              </a:lnSpc>
              <a:spcBef>
                <a:spcPts val="500"/>
              </a:spcBef>
              <a:spcAft>
                <a:spcPts val="0"/>
              </a:spcAft>
              <a:buClr>
                <a:schemeClr val="dk1"/>
              </a:buClr>
              <a:buSzPts val="1400"/>
              <a:buChar char="•"/>
              <a:defRPr sz="1400"/>
            </a:lvl3pPr>
            <a:lvl4pPr marL="1828800" lvl="3" indent="-317500" algn="l">
              <a:lnSpc>
                <a:spcPct val="90000"/>
              </a:lnSpc>
              <a:spcBef>
                <a:spcPts val="500"/>
              </a:spcBef>
              <a:spcAft>
                <a:spcPts val="0"/>
              </a:spcAft>
              <a:buClr>
                <a:schemeClr val="dk1"/>
              </a:buClr>
              <a:buSzPts val="1400"/>
              <a:buChar char="•"/>
              <a:defRPr sz="1400"/>
            </a:lvl4pPr>
            <a:lvl5pPr marL="2286000" lvl="4" indent="-317500" algn="l">
              <a:lnSpc>
                <a:spcPct val="90000"/>
              </a:lnSpc>
              <a:spcBef>
                <a:spcPts val="500"/>
              </a:spcBef>
              <a:spcAft>
                <a:spcPts val="0"/>
              </a:spcAft>
              <a:buClr>
                <a:schemeClr val="dk1"/>
              </a:buClr>
              <a:buSzPts val="140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0" name="Google Shape;320;p49"/>
          <p:cNvSpPr txBox="1">
            <a:spLocks noGrp="1"/>
          </p:cNvSpPr>
          <p:nvPr>
            <p:ph type="body" idx="13"/>
          </p:nvPr>
        </p:nvSpPr>
        <p:spPr>
          <a:xfrm>
            <a:off x="342736" y="5154390"/>
            <a:ext cx="5387318" cy="78422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1" name="Google Shape;321;p49"/>
          <p:cNvSpPr txBox="1">
            <a:spLocks noGrp="1"/>
          </p:cNvSpPr>
          <p:nvPr>
            <p:ph type="body" idx="14"/>
          </p:nvPr>
        </p:nvSpPr>
        <p:spPr>
          <a:xfrm>
            <a:off x="342736" y="1330105"/>
            <a:ext cx="5387318" cy="119950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200"/>
              <a:buFont typeface="Roboto"/>
              <a:buNone/>
              <a:defRPr sz="1200"/>
            </a:lvl1pPr>
            <a:lvl2pPr marL="914400" lvl="1" indent="-228600" algn="l">
              <a:lnSpc>
                <a:spcPct val="90000"/>
              </a:lnSpc>
              <a:spcBef>
                <a:spcPts val="500"/>
              </a:spcBef>
              <a:spcAft>
                <a:spcPts val="0"/>
              </a:spcAft>
              <a:buClr>
                <a:schemeClr val="dk1"/>
              </a:buClr>
              <a:buSzPts val="1100"/>
              <a:buFont typeface="Roboto"/>
              <a:buNone/>
              <a:defRPr sz="1100"/>
            </a:lvl2pPr>
            <a:lvl3pPr marL="1371600" lvl="2" indent="-228600" algn="l">
              <a:lnSpc>
                <a:spcPct val="90000"/>
              </a:lnSpc>
              <a:spcBef>
                <a:spcPts val="500"/>
              </a:spcBef>
              <a:spcAft>
                <a:spcPts val="0"/>
              </a:spcAft>
              <a:buClr>
                <a:schemeClr val="dk1"/>
              </a:buClr>
              <a:buSzPts val="1050"/>
              <a:buFont typeface="Roboto"/>
              <a:buNone/>
              <a:defRPr sz="1050"/>
            </a:lvl3pPr>
            <a:lvl4pPr marL="1828800" lvl="3" indent="-228600" algn="l">
              <a:lnSpc>
                <a:spcPct val="90000"/>
              </a:lnSpc>
              <a:spcBef>
                <a:spcPts val="500"/>
              </a:spcBef>
              <a:spcAft>
                <a:spcPts val="0"/>
              </a:spcAft>
              <a:buClr>
                <a:schemeClr val="dk1"/>
              </a:buClr>
              <a:buSzPts val="1000"/>
              <a:buFont typeface="Roboto"/>
              <a:buNone/>
              <a:defRPr sz="1000"/>
            </a:lvl4pPr>
            <a:lvl5pPr marL="2286000" lvl="4" indent="-228600" algn="l">
              <a:lnSpc>
                <a:spcPct val="90000"/>
              </a:lnSpc>
              <a:spcBef>
                <a:spcPts val="500"/>
              </a:spcBef>
              <a:spcAft>
                <a:spcPts val="0"/>
              </a:spcAft>
              <a:buClr>
                <a:schemeClr val="dk1"/>
              </a:buClr>
              <a:buSzPts val="1000"/>
              <a:buFont typeface="Roboto"/>
              <a:buNone/>
              <a:defRPr sz="1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2" name="Google Shape;322;p49"/>
          <p:cNvSpPr txBox="1">
            <a:spLocks noGrp="1"/>
          </p:cNvSpPr>
          <p:nvPr>
            <p:ph type="title"/>
          </p:nvPr>
        </p:nvSpPr>
        <p:spPr>
          <a:xfrm>
            <a:off x="342736" y="391397"/>
            <a:ext cx="5387317"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0" name="Google Shape;697;p17">
            <a:extLst>
              <a:ext uri="{FF2B5EF4-FFF2-40B4-BE49-F238E27FC236}">
                <a16:creationId xmlns:a16="http://schemas.microsoft.com/office/drawing/2014/main" id="{BF39C1AB-FA42-4F95-835E-E19B06B7C52B}"/>
              </a:ext>
            </a:extLst>
          </p:cNvPr>
          <p:cNvPicPr preferRelativeResize="0"/>
          <p:nvPr userDrawn="1"/>
        </p:nvPicPr>
        <p:blipFill rotWithShape="1">
          <a:blip r:embed="rId4">
            <a:alphaModFix/>
          </a:blip>
          <a:srcRect/>
          <a:stretch/>
        </p:blipFill>
        <p:spPr>
          <a:xfrm>
            <a:off x="10073976" y="509499"/>
            <a:ext cx="1435537" cy="318763"/>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36_Diapositiva de título">
  <p:cSld name="36_Diapositiva de título">
    <p:spTree>
      <p:nvGrpSpPr>
        <p:cNvPr id="1" name="Shape 323"/>
        <p:cNvGrpSpPr/>
        <p:nvPr/>
      </p:nvGrpSpPr>
      <p:grpSpPr>
        <a:xfrm>
          <a:off x="0" y="0"/>
          <a:ext cx="0" cy="0"/>
          <a:chOff x="0" y="0"/>
          <a:chExt cx="0" cy="0"/>
        </a:xfrm>
      </p:grpSpPr>
      <p:sp>
        <p:nvSpPr>
          <p:cNvPr id="324" name="Google Shape;324;p50"/>
          <p:cNvSpPr/>
          <p:nvPr/>
        </p:nvSpPr>
        <p:spPr>
          <a:xfrm>
            <a:off x="0" y="6315456"/>
            <a:ext cx="12192000" cy="542544"/>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25" name="Google Shape;325;p50"/>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26" name="Google Shape;326;p50"/>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27" name="Google Shape;327;p50"/>
          <p:cNvSpPr txBox="1">
            <a:spLocks noGrp="1"/>
          </p:cNvSpPr>
          <p:nvPr>
            <p:ph type="body" idx="1"/>
          </p:nvPr>
        </p:nvSpPr>
        <p:spPr>
          <a:xfrm>
            <a:off x="457200" y="1334363"/>
            <a:ext cx="5351463" cy="218698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8" name="Google Shape;328;p50"/>
          <p:cNvSpPr txBox="1">
            <a:spLocks noGrp="1"/>
          </p:cNvSpPr>
          <p:nvPr>
            <p:ph type="body" idx="2"/>
          </p:nvPr>
        </p:nvSpPr>
        <p:spPr>
          <a:xfrm>
            <a:off x="6237526" y="1334363"/>
            <a:ext cx="5407025"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defRPr>
            </a:lvl1pPr>
            <a:lvl2pPr marL="914400" lvl="1" indent="-317500" algn="l">
              <a:lnSpc>
                <a:spcPct val="90000"/>
              </a:lnSpc>
              <a:spcBef>
                <a:spcPts val="500"/>
              </a:spcBef>
              <a:spcAft>
                <a:spcPts val="0"/>
              </a:spcAft>
              <a:buClr>
                <a:schemeClr val="accent4"/>
              </a:buClr>
              <a:buSzPts val="1400"/>
              <a:buChar char="•"/>
              <a:defRPr sz="1400"/>
            </a:lvl2pPr>
            <a:lvl3pPr marL="1371600" lvl="2" indent="-304800" algn="l">
              <a:lnSpc>
                <a:spcPct val="90000"/>
              </a:lnSpc>
              <a:spcBef>
                <a:spcPts val="500"/>
              </a:spcBef>
              <a:spcAft>
                <a:spcPts val="0"/>
              </a:spcAft>
              <a:buClr>
                <a:schemeClr val="accent4"/>
              </a:buClr>
              <a:buSzPts val="1200"/>
              <a:buChar char="•"/>
              <a:defRPr sz="1200"/>
            </a:lvl3pPr>
            <a:lvl4pPr marL="1828800" lvl="3" indent="-298450" algn="l">
              <a:lnSpc>
                <a:spcPct val="90000"/>
              </a:lnSpc>
              <a:spcBef>
                <a:spcPts val="500"/>
              </a:spcBef>
              <a:spcAft>
                <a:spcPts val="0"/>
              </a:spcAft>
              <a:buClr>
                <a:schemeClr val="accent4"/>
              </a:buClr>
              <a:buSzPts val="1100"/>
              <a:buChar char="•"/>
              <a:defRPr sz="1100"/>
            </a:lvl4pPr>
            <a:lvl5pPr marL="2286000" lvl="4" indent="-298450" algn="l">
              <a:lnSpc>
                <a:spcPct val="90000"/>
              </a:lnSpc>
              <a:spcBef>
                <a:spcPts val="500"/>
              </a:spcBef>
              <a:spcAft>
                <a:spcPts val="0"/>
              </a:spcAft>
              <a:buClr>
                <a:schemeClr val="accent4"/>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50"/>
          <p:cNvSpPr txBox="1">
            <a:spLocks noGrp="1"/>
          </p:cNvSpPr>
          <p:nvPr>
            <p:ph type="body" idx="3"/>
          </p:nvPr>
        </p:nvSpPr>
        <p:spPr>
          <a:xfrm>
            <a:off x="457200" y="3714379"/>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accent4"/>
              </a:buClr>
              <a:buSzPts val="1200"/>
              <a:buChar char="•"/>
              <a:defRPr sz="1200"/>
            </a:lvl3pPr>
            <a:lvl4pPr marL="1828800" lvl="3" indent="-298450" algn="l">
              <a:lnSpc>
                <a:spcPct val="90000"/>
              </a:lnSpc>
              <a:spcBef>
                <a:spcPts val="500"/>
              </a:spcBef>
              <a:spcAft>
                <a:spcPts val="0"/>
              </a:spcAft>
              <a:buClr>
                <a:schemeClr val="accent4"/>
              </a:buClr>
              <a:buSzPts val="1100"/>
              <a:buChar char="•"/>
              <a:defRPr sz="1100"/>
            </a:lvl4pPr>
            <a:lvl5pPr marL="2286000" lvl="4" indent="-298450" algn="l">
              <a:lnSpc>
                <a:spcPct val="90000"/>
              </a:lnSpc>
              <a:spcBef>
                <a:spcPts val="500"/>
              </a:spcBef>
              <a:spcAft>
                <a:spcPts val="0"/>
              </a:spcAft>
              <a:buClr>
                <a:schemeClr val="accent4"/>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0" name="Google Shape;330;p50"/>
          <p:cNvPicPr preferRelativeResize="0"/>
          <p:nvPr/>
        </p:nvPicPr>
        <p:blipFill rotWithShape="1">
          <a:blip r:embed="rId2">
            <a:alphaModFix/>
          </a:blip>
          <a:srcRect/>
          <a:stretch/>
        </p:blipFill>
        <p:spPr>
          <a:xfrm>
            <a:off x="8026800" y="3892582"/>
            <a:ext cx="3614335" cy="1812905"/>
          </a:xfrm>
          <a:prstGeom prst="rect">
            <a:avLst/>
          </a:prstGeom>
          <a:noFill/>
          <a:ln>
            <a:noFill/>
          </a:ln>
        </p:spPr>
      </p:pic>
      <p:sp>
        <p:nvSpPr>
          <p:cNvPr id="331" name="Google Shape;331;p50"/>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37_Diapositiva de título">
  <p:cSld name="37_Diapositiva de título">
    <p:spTree>
      <p:nvGrpSpPr>
        <p:cNvPr id="1" name="Shape 332"/>
        <p:cNvGrpSpPr/>
        <p:nvPr/>
      </p:nvGrpSpPr>
      <p:grpSpPr>
        <a:xfrm>
          <a:off x="0" y="0"/>
          <a:ext cx="0" cy="0"/>
          <a:chOff x="0" y="0"/>
          <a:chExt cx="0" cy="0"/>
        </a:xfrm>
      </p:grpSpPr>
      <p:sp>
        <p:nvSpPr>
          <p:cNvPr id="333" name="Google Shape;333;p51"/>
          <p:cNvSpPr/>
          <p:nvPr/>
        </p:nvSpPr>
        <p:spPr>
          <a:xfrm>
            <a:off x="0" y="6315456"/>
            <a:ext cx="12192000" cy="542544"/>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34" name="Google Shape;334;p51"/>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35" name="Google Shape;335;p51"/>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36" name="Google Shape;336;p51"/>
          <p:cNvSpPr txBox="1">
            <a:spLocks noGrp="1"/>
          </p:cNvSpPr>
          <p:nvPr>
            <p:ph type="body" idx="1"/>
          </p:nvPr>
        </p:nvSpPr>
        <p:spPr>
          <a:xfrm>
            <a:off x="6237527" y="1683835"/>
            <a:ext cx="5192474" cy="362414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7" name="Google Shape;337;p51"/>
          <p:cNvSpPr txBox="1">
            <a:spLocks noGrp="1"/>
          </p:cNvSpPr>
          <p:nvPr>
            <p:ph type="body" idx="2"/>
          </p:nvPr>
        </p:nvSpPr>
        <p:spPr>
          <a:xfrm>
            <a:off x="457200" y="1296503"/>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8" name="Google Shape;338;p51"/>
          <p:cNvSpPr txBox="1">
            <a:spLocks noGrp="1"/>
          </p:cNvSpPr>
          <p:nvPr>
            <p:ph type="body" idx="3"/>
          </p:nvPr>
        </p:nvSpPr>
        <p:spPr>
          <a:xfrm>
            <a:off x="457200" y="3714379"/>
            <a:ext cx="5351463" cy="216931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9" name="Google Shape;339;p51"/>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38_Diapositiva de título">
  <p:cSld name="38_Diapositiva de título">
    <p:spTree>
      <p:nvGrpSpPr>
        <p:cNvPr id="1" name="Shape 340"/>
        <p:cNvGrpSpPr/>
        <p:nvPr/>
      </p:nvGrpSpPr>
      <p:grpSpPr>
        <a:xfrm>
          <a:off x="0" y="0"/>
          <a:ext cx="0" cy="0"/>
          <a:chOff x="0" y="0"/>
          <a:chExt cx="0" cy="0"/>
        </a:xfrm>
      </p:grpSpPr>
      <p:sp>
        <p:nvSpPr>
          <p:cNvPr id="341" name="Google Shape;341;p52"/>
          <p:cNvSpPr/>
          <p:nvPr/>
        </p:nvSpPr>
        <p:spPr>
          <a:xfrm>
            <a:off x="0" y="6315456"/>
            <a:ext cx="12192000" cy="542544"/>
          </a:xfrm>
          <a:prstGeom prst="rect">
            <a:avLst/>
          </a:prstGeom>
          <a:solidFill>
            <a:schemeClr val="accent4"/>
          </a:solidFill>
          <a:ln w="19050" cap="flat" cmpd="sng">
            <a:solidFill>
              <a:schemeClr val="accent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42" name="Google Shape;342;p52"/>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43" name="Google Shape;343;p52"/>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44" name="Google Shape;344;p52"/>
          <p:cNvSpPr txBox="1">
            <a:spLocks noGrp="1"/>
          </p:cNvSpPr>
          <p:nvPr>
            <p:ph type="body" idx="1"/>
          </p:nvPr>
        </p:nvSpPr>
        <p:spPr>
          <a:xfrm>
            <a:off x="457200" y="2375481"/>
            <a:ext cx="516709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5" name="Google Shape;345;p52"/>
          <p:cNvSpPr txBox="1">
            <a:spLocks noGrp="1"/>
          </p:cNvSpPr>
          <p:nvPr>
            <p:ph type="body" idx="2"/>
          </p:nvPr>
        </p:nvSpPr>
        <p:spPr>
          <a:xfrm>
            <a:off x="457200" y="1673225"/>
            <a:ext cx="5184775" cy="690563"/>
          </a:xfrm>
          <a:prstGeom prst="rect">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6" name="Google Shape;346;p52"/>
          <p:cNvSpPr txBox="1">
            <a:spLocks noGrp="1"/>
          </p:cNvSpPr>
          <p:nvPr>
            <p:ph type="body" idx="3"/>
          </p:nvPr>
        </p:nvSpPr>
        <p:spPr>
          <a:xfrm>
            <a:off x="6255544" y="1684918"/>
            <a:ext cx="5184775" cy="690563"/>
          </a:xfrm>
          <a:prstGeom prst="rect">
            <a:avLst/>
          </a:prstGeom>
          <a:solidFill>
            <a:schemeClr val="accent4"/>
          </a:solidFill>
          <a:ln w="9525" cap="flat" cmpd="sng">
            <a:solidFill>
              <a:schemeClr val="accent4"/>
            </a:solidFill>
            <a:prstDash val="solid"/>
            <a:round/>
            <a:headEnd type="none" w="sm" len="sm"/>
            <a:tailEnd type="none" w="sm" len="sm"/>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cap="none">
                <a:solidFill>
                  <a:schemeClr val="lt1"/>
                </a:solidFill>
              </a:defRPr>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7" name="Google Shape;347;p52"/>
          <p:cNvSpPr txBox="1">
            <a:spLocks noGrp="1"/>
          </p:cNvSpPr>
          <p:nvPr>
            <p:ph type="body" idx="4"/>
          </p:nvPr>
        </p:nvSpPr>
        <p:spPr>
          <a:xfrm>
            <a:off x="6255544" y="2375481"/>
            <a:ext cx="5184775" cy="321155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4"/>
              </a:buClr>
              <a:buSzPts val="1600"/>
              <a:buNone/>
              <a:defRPr sz="1600" b="1">
                <a:solidFill>
                  <a:schemeClr val="accent4"/>
                </a:solidFill>
              </a:defRPr>
            </a:lvl1pPr>
            <a:lvl2pPr marL="914400" lvl="1" indent="-317500" algn="l">
              <a:lnSpc>
                <a:spcPct val="90000"/>
              </a:lnSpc>
              <a:spcBef>
                <a:spcPts val="500"/>
              </a:spcBef>
              <a:spcAft>
                <a:spcPts val="0"/>
              </a:spcAft>
              <a:buClr>
                <a:schemeClr val="dk1"/>
              </a:buClr>
              <a:buSzPts val="1400"/>
              <a:buChar char="•"/>
              <a:defRPr sz="1400"/>
            </a:lvl2pPr>
            <a:lvl3pPr marL="1371600" lvl="2" indent="-304800" algn="l">
              <a:lnSpc>
                <a:spcPct val="90000"/>
              </a:lnSpc>
              <a:spcBef>
                <a:spcPts val="500"/>
              </a:spcBef>
              <a:spcAft>
                <a:spcPts val="0"/>
              </a:spcAft>
              <a:buClr>
                <a:schemeClr val="dk1"/>
              </a:buClr>
              <a:buSzPts val="1200"/>
              <a:buChar char="•"/>
              <a:defRPr sz="1200"/>
            </a:lvl3pPr>
            <a:lvl4pPr marL="1828800" lvl="3" indent="-298450" algn="l">
              <a:lnSpc>
                <a:spcPct val="90000"/>
              </a:lnSpc>
              <a:spcBef>
                <a:spcPts val="500"/>
              </a:spcBef>
              <a:spcAft>
                <a:spcPts val="0"/>
              </a:spcAft>
              <a:buClr>
                <a:schemeClr val="dk1"/>
              </a:buClr>
              <a:buSzPts val="1100"/>
              <a:buChar char="•"/>
              <a:defRPr sz="1100"/>
            </a:lvl4pPr>
            <a:lvl5pPr marL="2286000" lvl="4" indent="-298450" algn="l">
              <a:lnSpc>
                <a:spcPct val="90000"/>
              </a:lnSpc>
              <a:spcBef>
                <a:spcPts val="500"/>
              </a:spcBef>
              <a:spcAft>
                <a:spcPts val="0"/>
              </a:spcAft>
              <a:buClr>
                <a:schemeClr val="dk1"/>
              </a:buClr>
              <a:buSzPts val="1100"/>
              <a:buChar char="•"/>
              <a:defRPr sz="11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48" name="Google Shape;348;p52"/>
          <p:cNvPicPr preferRelativeResize="0"/>
          <p:nvPr/>
        </p:nvPicPr>
        <p:blipFill rotWithShape="1">
          <a:blip r:embed="rId2">
            <a:alphaModFix/>
          </a:blip>
          <a:srcRect/>
          <a:stretch/>
        </p:blipFill>
        <p:spPr>
          <a:xfrm>
            <a:off x="10963507" y="1883897"/>
            <a:ext cx="312234" cy="312234"/>
          </a:xfrm>
          <a:prstGeom prst="rect">
            <a:avLst/>
          </a:prstGeom>
          <a:noFill/>
          <a:ln>
            <a:noFill/>
          </a:ln>
        </p:spPr>
      </p:pic>
      <p:pic>
        <p:nvPicPr>
          <p:cNvPr id="349" name="Google Shape;349;p52"/>
          <p:cNvPicPr preferRelativeResize="0"/>
          <p:nvPr/>
        </p:nvPicPr>
        <p:blipFill rotWithShape="1">
          <a:blip r:embed="rId2">
            <a:alphaModFix/>
          </a:blip>
          <a:srcRect/>
          <a:stretch/>
        </p:blipFill>
        <p:spPr>
          <a:xfrm>
            <a:off x="5119367" y="1883897"/>
            <a:ext cx="312234" cy="312234"/>
          </a:xfrm>
          <a:prstGeom prst="rect">
            <a:avLst/>
          </a:prstGeom>
          <a:noFill/>
          <a:ln>
            <a:noFill/>
          </a:ln>
        </p:spPr>
      </p:pic>
      <p:sp>
        <p:nvSpPr>
          <p:cNvPr id="350" name="Google Shape;350;p52"/>
          <p:cNvSpPr txBox="1">
            <a:spLocks noGrp="1"/>
          </p:cNvSpPr>
          <p:nvPr>
            <p:ph type="title"/>
          </p:nvPr>
        </p:nvSpPr>
        <p:spPr>
          <a:xfrm>
            <a:off x="457200" y="391397"/>
            <a:ext cx="8354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39_Diapositiva de título">
  <p:cSld name="39_Diapositiva de título">
    <p:spTree>
      <p:nvGrpSpPr>
        <p:cNvPr id="1" name="Shape 351"/>
        <p:cNvGrpSpPr/>
        <p:nvPr/>
      </p:nvGrpSpPr>
      <p:grpSpPr>
        <a:xfrm>
          <a:off x="0" y="0"/>
          <a:ext cx="0" cy="0"/>
          <a:chOff x="0" y="0"/>
          <a:chExt cx="0" cy="0"/>
        </a:xfrm>
      </p:grpSpPr>
      <p:sp>
        <p:nvSpPr>
          <p:cNvPr id="352" name="Google Shape;352;p53"/>
          <p:cNvSpPr/>
          <p:nvPr/>
        </p:nvSpPr>
        <p:spPr>
          <a:xfrm>
            <a:off x="0" y="6315456"/>
            <a:ext cx="12192000" cy="542544"/>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3" name="Google Shape;353;p53"/>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54" name="Google Shape;354;p53"/>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55" name="Google Shape;355;p53"/>
          <p:cNvSpPr>
            <a:spLocks noGrp="1"/>
          </p:cNvSpPr>
          <p:nvPr>
            <p:ph type="dgm" idx="2"/>
          </p:nvPr>
        </p:nvSpPr>
        <p:spPr>
          <a:xfrm>
            <a:off x="769434" y="1594624"/>
            <a:ext cx="10392938" cy="417106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2800"/>
              <a:buFont typeface="Arial"/>
              <a:buNone/>
              <a:defRPr sz="2800" b="1" i="0" u="none" strike="noStrike" cap="none">
                <a:solidFill>
                  <a:schemeClr val="dk1"/>
                </a:solidFill>
                <a:latin typeface="Roboto"/>
                <a:ea typeface="Roboto"/>
                <a:cs typeface="Roboto"/>
                <a:sym typeface="Roboto"/>
              </a:defRPr>
            </a:lvl1pPr>
            <a:lvl2pPr marR="0" lvl="1"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R="0" lvl="2"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R="0" lvl="3"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R="0" lvl="4"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56" name="Google Shape;356;p53"/>
          <p:cNvSpPr txBox="1">
            <a:spLocks noGrp="1"/>
          </p:cNvSpPr>
          <p:nvPr>
            <p:ph type="title"/>
          </p:nvPr>
        </p:nvSpPr>
        <p:spPr>
          <a:xfrm>
            <a:off x="457700" y="391397"/>
            <a:ext cx="83537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6_Diapositiva de título">
  <p:cSld name="6_Diapositiva de título">
    <p:spTree>
      <p:nvGrpSpPr>
        <p:cNvPr id="1" name="Shape 357"/>
        <p:cNvGrpSpPr/>
        <p:nvPr/>
      </p:nvGrpSpPr>
      <p:grpSpPr>
        <a:xfrm>
          <a:off x="0" y="0"/>
          <a:ext cx="0" cy="0"/>
          <a:chOff x="0" y="0"/>
          <a:chExt cx="0" cy="0"/>
        </a:xfrm>
      </p:grpSpPr>
      <p:sp>
        <p:nvSpPr>
          <p:cNvPr id="358" name="Google Shape;358;p54"/>
          <p:cNvSpPr/>
          <p:nvPr/>
        </p:nvSpPr>
        <p:spPr>
          <a:xfrm>
            <a:off x="0" y="0"/>
            <a:ext cx="12192000"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59" name="Google Shape;359;p54"/>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pic>
        <p:nvPicPr>
          <p:cNvPr id="360" name="Google Shape;360;p54"/>
          <p:cNvPicPr preferRelativeResize="0"/>
          <p:nvPr/>
        </p:nvPicPr>
        <p:blipFill rotWithShape="1">
          <a:blip r:embed="rId2">
            <a:alphaModFix/>
          </a:blip>
          <a:srcRect/>
          <a:stretch/>
        </p:blipFill>
        <p:spPr>
          <a:xfrm>
            <a:off x="8830044" y="549275"/>
            <a:ext cx="1031131" cy="485357"/>
          </a:xfrm>
          <a:prstGeom prst="rect">
            <a:avLst/>
          </a:prstGeom>
          <a:noFill/>
          <a:ln>
            <a:noFill/>
          </a:ln>
        </p:spPr>
      </p:pic>
      <p:pic>
        <p:nvPicPr>
          <p:cNvPr id="361" name="Google Shape;361;p54"/>
          <p:cNvPicPr preferRelativeResize="0"/>
          <p:nvPr/>
        </p:nvPicPr>
        <p:blipFill rotWithShape="1">
          <a:blip r:embed="rId3">
            <a:alphaModFix/>
          </a:blip>
          <a:srcRect/>
          <a:stretch/>
        </p:blipFill>
        <p:spPr>
          <a:xfrm>
            <a:off x="10054097" y="522751"/>
            <a:ext cx="1572207" cy="350086"/>
          </a:xfrm>
          <a:prstGeom prst="rect">
            <a:avLst/>
          </a:prstGeom>
          <a:noFill/>
          <a:ln>
            <a:noFill/>
          </a:ln>
        </p:spPr>
      </p:pic>
      <p:sp>
        <p:nvSpPr>
          <p:cNvPr id="362" name="Google Shape;362;p54"/>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63" name="Google Shape;363;p54"/>
          <p:cNvSpPr txBox="1">
            <a:spLocks noGrp="1"/>
          </p:cNvSpPr>
          <p:nvPr>
            <p:ph type="title"/>
          </p:nvPr>
        </p:nvSpPr>
        <p:spPr>
          <a:xfrm>
            <a:off x="838200" y="391397"/>
            <a:ext cx="7973291" cy="6822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Roboto"/>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Diapositiva de título">
  <p:cSld name="11_Diapositiva de título">
    <p:spTree>
      <p:nvGrpSpPr>
        <p:cNvPr id="1" name="Shape 372"/>
        <p:cNvGrpSpPr/>
        <p:nvPr/>
      </p:nvGrpSpPr>
      <p:grpSpPr>
        <a:xfrm>
          <a:off x="0" y="0"/>
          <a:ext cx="0" cy="0"/>
          <a:chOff x="0" y="0"/>
          <a:chExt cx="0" cy="0"/>
        </a:xfrm>
      </p:grpSpPr>
      <p:sp>
        <p:nvSpPr>
          <p:cNvPr id="373" name="Google Shape;373;p56"/>
          <p:cNvSpPr/>
          <p:nvPr/>
        </p:nvSpPr>
        <p:spPr>
          <a:xfrm>
            <a:off x="0" y="0"/>
            <a:ext cx="12192000" cy="6858000"/>
          </a:xfrm>
          <a:prstGeom prst="rect">
            <a:avLst/>
          </a:prstGeom>
          <a:solidFill>
            <a:srgbClr val="F4CEC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4" name="Google Shape;374;p56"/>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75" name="Google Shape;375;p56"/>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76" name="Google Shape;376;p56"/>
          <p:cNvSpPr txBox="1">
            <a:spLocks noGrp="1"/>
          </p:cNvSpPr>
          <p:nvPr>
            <p:ph type="title"/>
          </p:nvPr>
        </p:nvSpPr>
        <p:spPr>
          <a:xfrm>
            <a:off x="463056" y="475662"/>
            <a:ext cx="8179923" cy="5313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400"/>
              <a:buFont typeface="Roboto"/>
              <a:buNone/>
              <a:defRPr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56"/>
          <p:cNvSpPr txBox="1">
            <a:spLocks noGrp="1"/>
          </p:cNvSpPr>
          <p:nvPr>
            <p:ph type="body" idx="1"/>
          </p:nvPr>
        </p:nvSpPr>
        <p:spPr>
          <a:xfrm>
            <a:off x="2538413" y="1828800"/>
            <a:ext cx="6665912" cy="3560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8" name="Google Shape;378;p56" descr="Forma&#10;&#10;Descripción generada automáticamente con confianza media"/>
          <p:cNvPicPr preferRelativeResize="0"/>
          <p:nvPr/>
        </p:nvPicPr>
        <p:blipFill rotWithShape="1">
          <a:blip r:embed="rId2">
            <a:alphaModFix/>
          </a:blip>
          <a:srcRect/>
          <a:stretch/>
        </p:blipFill>
        <p:spPr>
          <a:xfrm>
            <a:off x="9019580" y="514162"/>
            <a:ext cx="927868" cy="436750"/>
          </a:xfrm>
          <a:prstGeom prst="rect">
            <a:avLst/>
          </a:prstGeom>
          <a:noFill/>
          <a:ln>
            <a:noFill/>
          </a:ln>
        </p:spPr>
      </p:pic>
      <p:pic>
        <p:nvPicPr>
          <p:cNvPr id="379" name="Google Shape;379;p56"/>
          <p:cNvPicPr preferRelativeResize="0"/>
          <p:nvPr/>
        </p:nvPicPr>
        <p:blipFill rotWithShape="1">
          <a:blip r:embed="rId3">
            <a:alphaModFix/>
          </a:blip>
          <a:srcRect/>
          <a:stretch/>
        </p:blipFill>
        <p:spPr>
          <a:xfrm>
            <a:off x="10083612" y="514162"/>
            <a:ext cx="1533078" cy="342049"/>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8_Diapositiva de título">
  <p:cSld name="8_Diapositiva de título">
    <p:spTree>
      <p:nvGrpSpPr>
        <p:cNvPr id="1" name="Shape 380"/>
        <p:cNvGrpSpPr/>
        <p:nvPr/>
      </p:nvGrpSpPr>
      <p:grpSpPr>
        <a:xfrm>
          <a:off x="0" y="0"/>
          <a:ext cx="0" cy="0"/>
          <a:chOff x="0" y="0"/>
          <a:chExt cx="0" cy="0"/>
        </a:xfrm>
      </p:grpSpPr>
      <p:sp>
        <p:nvSpPr>
          <p:cNvPr id="381" name="Google Shape;381;p57"/>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2" name="Google Shape;382;p57"/>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83" name="Google Shape;383;p57"/>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pic>
        <p:nvPicPr>
          <p:cNvPr id="384" name="Google Shape;384;p57"/>
          <p:cNvPicPr preferRelativeResize="0"/>
          <p:nvPr/>
        </p:nvPicPr>
        <p:blipFill rotWithShape="1">
          <a:blip r:embed="rId2">
            <a:alphaModFix/>
          </a:blip>
          <a:srcRect/>
          <a:stretch/>
        </p:blipFill>
        <p:spPr>
          <a:xfrm>
            <a:off x="9017586" y="514161"/>
            <a:ext cx="927868" cy="436751"/>
          </a:xfrm>
          <a:prstGeom prst="rect">
            <a:avLst/>
          </a:prstGeom>
          <a:noFill/>
          <a:ln>
            <a:noFill/>
          </a:ln>
        </p:spPr>
      </p:pic>
      <p:pic>
        <p:nvPicPr>
          <p:cNvPr id="385" name="Google Shape;385;p57"/>
          <p:cNvPicPr preferRelativeResize="0"/>
          <p:nvPr/>
        </p:nvPicPr>
        <p:blipFill rotWithShape="1">
          <a:blip r:embed="rId3">
            <a:alphaModFix/>
          </a:blip>
          <a:srcRect/>
          <a:stretch/>
        </p:blipFill>
        <p:spPr>
          <a:xfrm>
            <a:off x="10064920" y="498931"/>
            <a:ext cx="1509173" cy="338460"/>
          </a:xfrm>
          <a:prstGeom prst="rect">
            <a:avLst/>
          </a:prstGeom>
          <a:noFill/>
          <a:ln>
            <a:noFill/>
          </a:ln>
        </p:spPr>
      </p:pic>
      <p:sp>
        <p:nvSpPr>
          <p:cNvPr id="386" name="Google Shape;386;p57"/>
          <p:cNvSpPr txBox="1">
            <a:spLocks noGrp="1"/>
          </p:cNvSpPr>
          <p:nvPr>
            <p:ph type="title"/>
          </p:nvPr>
        </p:nvSpPr>
        <p:spPr>
          <a:xfrm>
            <a:off x="458823" y="466863"/>
            <a:ext cx="8179923" cy="5313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Roboto"/>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23_Diapositiva de título">
  <p:cSld name="23_Diapositiva de título">
    <p:spTree>
      <p:nvGrpSpPr>
        <p:cNvPr id="1" name="Shape 387"/>
        <p:cNvGrpSpPr/>
        <p:nvPr/>
      </p:nvGrpSpPr>
      <p:grpSpPr>
        <a:xfrm>
          <a:off x="0" y="0"/>
          <a:ext cx="0" cy="0"/>
          <a:chOff x="0" y="0"/>
          <a:chExt cx="0" cy="0"/>
        </a:xfrm>
      </p:grpSpPr>
      <p:sp>
        <p:nvSpPr>
          <p:cNvPr id="388" name="Google Shape;388;p58"/>
          <p:cNvSpPr/>
          <p:nvPr/>
        </p:nvSpPr>
        <p:spPr>
          <a:xfrm>
            <a:off x="0" y="0"/>
            <a:ext cx="12192000" cy="6858000"/>
          </a:xfrm>
          <a:prstGeom prst="rect">
            <a:avLst/>
          </a:prstGeom>
          <a:solidFill>
            <a:srgbClr val="ECB69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9" name="Google Shape;389;p58"/>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90" name="Google Shape;390;p58"/>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391" name="Google Shape;391;p58"/>
          <p:cNvSpPr txBox="1">
            <a:spLocks noGrp="1"/>
          </p:cNvSpPr>
          <p:nvPr>
            <p:ph type="title"/>
          </p:nvPr>
        </p:nvSpPr>
        <p:spPr>
          <a:xfrm>
            <a:off x="457200" y="449566"/>
            <a:ext cx="8179923" cy="5313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Roboto"/>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2" name="Google Shape;392;p58"/>
          <p:cNvSpPr txBox="1">
            <a:spLocks noGrp="1"/>
          </p:cNvSpPr>
          <p:nvPr>
            <p:ph type="body" idx="1"/>
          </p:nvPr>
        </p:nvSpPr>
        <p:spPr>
          <a:xfrm>
            <a:off x="2538413" y="1828800"/>
            <a:ext cx="6665912" cy="3560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93" name="Google Shape;393;p58" descr="Forma&#10;&#10;Descripción generada automáticamente con confianza media"/>
          <p:cNvPicPr preferRelativeResize="0"/>
          <p:nvPr/>
        </p:nvPicPr>
        <p:blipFill rotWithShape="1">
          <a:blip r:embed="rId2">
            <a:alphaModFix/>
          </a:blip>
          <a:srcRect/>
          <a:stretch/>
        </p:blipFill>
        <p:spPr>
          <a:xfrm>
            <a:off x="9019580" y="514162"/>
            <a:ext cx="927868" cy="436750"/>
          </a:xfrm>
          <a:prstGeom prst="rect">
            <a:avLst/>
          </a:prstGeom>
          <a:noFill/>
          <a:ln>
            <a:noFill/>
          </a:ln>
        </p:spPr>
      </p:pic>
      <p:pic>
        <p:nvPicPr>
          <p:cNvPr id="394" name="Google Shape;394;p58"/>
          <p:cNvPicPr preferRelativeResize="0"/>
          <p:nvPr/>
        </p:nvPicPr>
        <p:blipFill rotWithShape="1">
          <a:blip r:embed="rId3">
            <a:alphaModFix/>
          </a:blip>
          <a:srcRect/>
          <a:stretch/>
        </p:blipFill>
        <p:spPr>
          <a:xfrm>
            <a:off x="10083612" y="514162"/>
            <a:ext cx="1533078" cy="342049"/>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9_Diapositiva de título">
  <p:cSld name="9_Diapositiva de título">
    <p:spTree>
      <p:nvGrpSpPr>
        <p:cNvPr id="1" name="Shape 395"/>
        <p:cNvGrpSpPr/>
        <p:nvPr/>
      </p:nvGrpSpPr>
      <p:grpSpPr>
        <a:xfrm>
          <a:off x="0" y="0"/>
          <a:ext cx="0" cy="0"/>
          <a:chOff x="0" y="0"/>
          <a:chExt cx="0" cy="0"/>
        </a:xfrm>
      </p:grpSpPr>
      <p:sp>
        <p:nvSpPr>
          <p:cNvPr id="396" name="Google Shape;396;p59"/>
          <p:cNvSpPr/>
          <p:nvPr/>
        </p:nvSpPr>
        <p:spPr>
          <a:xfrm>
            <a:off x="0" y="0"/>
            <a:ext cx="12192000" cy="68580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7" name="Google Shape;397;p59"/>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398" name="Google Shape;398;p59"/>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pic>
        <p:nvPicPr>
          <p:cNvPr id="399" name="Google Shape;399;p59"/>
          <p:cNvPicPr preferRelativeResize="0"/>
          <p:nvPr/>
        </p:nvPicPr>
        <p:blipFill rotWithShape="1">
          <a:blip r:embed="rId2">
            <a:alphaModFix/>
          </a:blip>
          <a:srcRect/>
          <a:stretch/>
        </p:blipFill>
        <p:spPr>
          <a:xfrm>
            <a:off x="9017586" y="514161"/>
            <a:ext cx="927868" cy="436751"/>
          </a:xfrm>
          <a:prstGeom prst="rect">
            <a:avLst/>
          </a:prstGeom>
          <a:noFill/>
          <a:ln>
            <a:noFill/>
          </a:ln>
        </p:spPr>
      </p:pic>
      <p:pic>
        <p:nvPicPr>
          <p:cNvPr id="400" name="Google Shape;400;p59"/>
          <p:cNvPicPr preferRelativeResize="0"/>
          <p:nvPr/>
        </p:nvPicPr>
        <p:blipFill rotWithShape="1">
          <a:blip r:embed="rId3">
            <a:alphaModFix/>
          </a:blip>
          <a:srcRect/>
          <a:stretch/>
        </p:blipFill>
        <p:spPr>
          <a:xfrm>
            <a:off x="10064920" y="498931"/>
            <a:ext cx="1509173" cy="338460"/>
          </a:xfrm>
          <a:prstGeom prst="rect">
            <a:avLst/>
          </a:prstGeom>
          <a:noFill/>
          <a:ln>
            <a:noFill/>
          </a:ln>
        </p:spPr>
      </p:pic>
      <p:sp>
        <p:nvSpPr>
          <p:cNvPr id="401" name="Google Shape;401;p59"/>
          <p:cNvSpPr txBox="1">
            <a:spLocks noGrp="1"/>
          </p:cNvSpPr>
          <p:nvPr>
            <p:ph type="title"/>
          </p:nvPr>
        </p:nvSpPr>
        <p:spPr>
          <a:xfrm>
            <a:off x="458823" y="466863"/>
            <a:ext cx="8179923" cy="5313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Roboto"/>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4_Diapositiva de título">
  <p:cSld name="24_Diapositiva de título">
    <p:spTree>
      <p:nvGrpSpPr>
        <p:cNvPr id="1" name="Shape 402"/>
        <p:cNvGrpSpPr/>
        <p:nvPr/>
      </p:nvGrpSpPr>
      <p:grpSpPr>
        <a:xfrm>
          <a:off x="0" y="0"/>
          <a:ext cx="0" cy="0"/>
          <a:chOff x="0" y="0"/>
          <a:chExt cx="0" cy="0"/>
        </a:xfrm>
      </p:grpSpPr>
      <p:sp>
        <p:nvSpPr>
          <p:cNvPr id="403" name="Google Shape;403;p60"/>
          <p:cNvSpPr/>
          <p:nvPr/>
        </p:nvSpPr>
        <p:spPr>
          <a:xfrm>
            <a:off x="0" y="0"/>
            <a:ext cx="12192000" cy="6858000"/>
          </a:xfrm>
          <a:prstGeom prst="rect">
            <a:avLst/>
          </a:prstGeom>
          <a:solidFill>
            <a:srgbClr val="FCDA9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4" name="Google Shape;404;p60"/>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405" name="Google Shape;405;p60"/>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406" name="Google Shape;406;p60"/>
          <p:cNvSpPr txBox="1">
            <a:spLocks noGrp="1"/>
          </p:cNvSpPr>
          <p:nvPr>
            <p:ph type="title"/>
          </p:nvPr>
        </p:nvSpPr>
        <p:spPr>
          <a:xfrm>
            <a:off x="457200" y="458034"/>
            <a:ext cx="8179923" cy="5313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400"/>
              <a:buFont typeface="Roboto"/>
              <a:buNone/>
              <a:defRPr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7" name="Google Shape;407;p60"/>
          <p:cNvSpPr txBox="1">
            <a:spLocks noGrp="1"/>
          </p:cNvSpPr>
          <p:nvPr>
            <p:ph type="body" idx="1"/>
          </p:nvPr>
        </p:nvSpPr>
        <p:spPr>
          <a:xfrm>
            <a:off x="2538413" y="1828800"/>
            <a:ext cx="6665912" cy="3560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08" name="Google Shape;408;p60" descr="Forma&#10;&#10;Descripción generada automáticamente con confianza media"/>
          <p:cNvPicPr preferRelativeResize="0"/>
          <p:nvPr/>
        </p:nvPicPr>
        <p:blipFill rotWithShape="1">
          <a:blip r:embed="rId2">
            <a:alphaModFix/>
          </a:blip>
          <a:srcRect/>
          <a:stretch/>
        </p:blipFill>
        <p:spPr>
          <a:xfrm>
            <a:off x="9019580" y="514162"/>
            <a:ext cx="927868" cy="436750"/>
          </a:xfrm>
          <a:prstGeom prst="rect">
            <a:avLst/>
          </a:prstGeom>
          <a:noFill/>
          <a:ln>
            <a:noFill/>
          </a:ln>
        </p:spPr>
      </p:pic>
      <p:pic>
        <p:nvPicPr>
          <p:cNvPr id="409" name="Google Shape;409;p60"/>
          <p:cNvPicPr preferRelativeResize="0"/>
          <p:nvPr/>
        </p:nvPicPr>
        <p:blipFill rotWithShape="1">
          <a:blip r:embed="rId3">
            <a:alphaModFix/>
          </a:blip>
          <a:srcRect/>
          <a:stretch/>
        </p:blipFill>
        <p:spPr>
          <a:xfrm>
            <a:off x="10083612" y="514162"/>
            <a:ext cx="1533078" cy="342049"/>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10_Diapositiva de título">
  <p:cSld name="10_Diapositiva de título">
    <p:spTree>
      <p:nvGrpSpPr>
        <p:cNvPr id="1" name="Shape 410"/>
        <p:cNvGrpSpPr/>
        <p:nvPr/>
      </p:nvGrpSpPr>
      <p:grpSpPr>
        <a:xfrm>
          <a:off x="0" y="0"/>
          <a:ext cx="0" cy="0"/>
          <a:chOff x="0" y="0"/>
          <a:chExt cx="0" cy="0"/>
        </a:xfrm>
      </p:grpSpPr>
      <p:sp>
        <p:nvSpPr>
          <p:cNvPr id="411" name="Google Shape;411;p61"/>
          <p:cNvSpPr/>
          <p:nvPr/>
        </p:nvSpPr>
        <p:spPr>
          <a:xfrm>
            <a:off x="0" y="0"/>
            <a:ext cx="12192000" cy="6858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b="0">
              <a:solidFill>
                <a:schemeClr val="dk1"/>
              </a:solidFill>
              <a:latin typeface="Arial"/>
              <a:ea typeface="Arial"/>
              <a:cs typeface="Arial"/>
              <a:sym typeface="Arial"/>
            </a:endParaRPr>
          </a:p>
        </p:txBody>
      </p:sp>
      <p:sp>
        <p:nvSpPr>
          <p:cNvPr id="412" name="Google Shape;412;p61"/>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413" name="Google Shape;413;p61"/>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pic>
        <p:nvPicPr>
          <p:cNvPr id="414" name="Google Shape;414;p61"/>
          <p:cNvPicPr preferRelativeResize="0"/>
          <p:nvPr/>
        </p:nvPicPr>
        <p:blipFill rotWithShape="1">
          <a:blip r:embed="rId2">
            <a:alphaModFix/>
          </a:blip>
          <a:srcRect/>
          <a:stretch/>
        </p:blipFill>
        <p:spPr>
          <a:xfrm>
            <a:off x="9017586" y="514161"/>
            <a:ext cx="927868" cy="436751"/>
          </a:xfrm>
          <a:prstGeom prst="rect">
            <a:avLst/>
          </a:prstGeom>
          <a:noFill/>
          <a:ln>
            <a:noFill/>
          </a:ln>
        </p:spPr>
      </p:pic>
      <p:pic>
        <p:nvPicPr>
          <p:cNvPr id="415" name="Google Shape;415;p61"/>
          <p:cNvPicPr preferRelativeResize="0"/>
          <p:nvPr/>
        </p:nvPicPr>
        <p:blipFill rotWithShape="1">
          <a:blip r:embed="rId3">
            <a:alphaModFix/>
          </a:blip>
          <a:srcRect/>
          <a:stretch/>
        </p:blipFill>
        <p:spPr>
          <a:xfrm>
            <a:off x="10064920" y="498931"/>
            <a:ext cx="1509173" cy="338460"/>
          </a:xfrm>
          <a:prstGeom prst="rect">
            <a:avLst/>
          </a:prstGeom>
          <a:noFill/>
          <a:ln>
            <a:noFill/>
          </a:ln>
        </p:spPr>
      </p:pic>
      <p:sp>
        <p:nvSpPr>
          <p:cNvPr id="416" name="Google Shape;416;p61"/>
          <p:cNvSpPr txBox="1">
            <a:spLocks noGrp="1"/>
          </p:cNvSpPr>
          <p:nvPr>
            <p:ph type="title"/>
          </p:nvPr>
        </p:nvSpPr>
        <p:spPr>
          <a:xfrm>
            <a:off x="458823" y="466863"/>
            <a:ext cx="8179923" cy="5313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2400"/>
              <a:buFont typeface="Roboto"/>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5_Diapositiva de título">
  <p:cSld name="25_Diapositiva de título">
    <p:spTree>
      <p:nvGrpSpPr>
        <p:cNvPr id="1" name="Shape 417"/>
        <p:cNvGrpSpPr/>
        <p:nvPr/>
      </p:nvGrpSpPr>
      <p:grpSpPr>
        <a:xfrm>
          <a:off x="0" y="0"/>
          <a:ext cx="0" cy="0"/>
          <a:chOff x="0" y="0"/>
          <a:chExt cx="0" cy="0"/>
        </a:xfrm>
      </p:grpSpPr>
      <p:sp>
        <p:nvSpPr>
          <p:cNvPr id="418" name="Google Shape;418;p62"/>
          <p:cNvSpPr/>
          <p:nvPr/>
        </p:nvSpPr>
        <p:spPr>
          <a:xfrm>
            <a:off x="0" y="-34980"/>
            <a:ext cx="12192000" cy="6858000"/>
          </a:xfrm>
          <a:prstGeom prst="rect">
            <a:avLst/>
          </a:prstGeom>
          <a:solidFill>
            <a:srgbClr val="E1DF9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19" name="Google Shape;419;p62"/>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400" b="1" i="0">
                <a:solidFill>
                  <a:schemeClr val="lt1"/>
                </a:solidFill>
                <a:latin typeface="Roboto"/>
                <a:ea typeface="Roboto"/>
                <a:cs typeface="Roboto"/>
                <a:sym typeface="Roboto"/>
              </a:defRPr>
            </a:lvl1pPr>
            <a:lvl2pPr marL="0" lvl="1" indent="0" algn="r">
              <a:spcBef>
                <a:spcPts val="0"/>
              </a:spcBef>
              <a:buNone/>
              <a:defRPr sz="1400" b="1" i="0">
                <a:solidFill>
                  <a:schemeClr val="lt1"/>
                </a:solidFill>
                <a:latin typeface="Roboto"/>
                <a:ea typeface="Roboto"/>
                <a:cs typeface="Roboto"/>
                <a:sym typeface="Roboto"/>
              </a:defRPr>
            </a:lvl2pPr>
            <a:lvl3pPr marL="0" lvl="2" indent="0" algn="r">
              <a:spcBef>
                <a:spcPts val="0"/>
              </a:spcBef>
              <a:buNone/>
              <a:defRPr sz="1400" b="1" i="0">
                <a:solidFill>
                  <a:schemeClr val="lt1"/>
                </a:solidFill>
                <a:latin typeface="Roboto"/>
                <a:ea typeface="Roboto"/>
                <a:cs typeface="Roboto"/>
                <a:sym typeface="Roboto"/>
              </a:defRPr>
            </a:lvl3pPr>
            <a:lvl4pPr marL="0" lvl="3" indent="0" algn="r">
              <a:spcBef>
                <a:spcPts val="0"/>
              </a:spcBef>
              <a:buNone/>
              <a:defRPr sz="1400" b="1" i="0">
                <a:solidFill>
                  <a:schemeClr val="lt1"/>
                </a:solidFill>
                <a:latin typeface="Roboto"/>
                <a:ea typeface="Roboto"/>
                <a:cs typeface="Roboto"/>
                <a:sym typeface="Roboto"/>
              </a:defRPr>
            </a:lvl4pPr>
            <a:lvl5pPr marL="0" lvl="4" indent="0" algn="r">
              <a:spcBef>
                <a:spcPts val="0"/>
              </a:spcBef>
              <a:buNone/>
              <a:defRPr sz="1400" b="1" i="0">
                <a:solidFill>
                  <a:schemeClr val="lt1"/>
                </a:solidFill>
                <a:latin typeface="Roboto"/>
                <a:ea typeface="Roboto"/>
                <a:cs typeface="Roboto"/>
                <a:sym typeface="Roboto"/>
              </a:defRPr>
            </a:lvl5pPr>
            <a:lvl6pPr marL="0" lvl="5" indent="0" algn="r">
              <a:spcBef>
                <a:spcPts val="0"/>
              </a:spcBef>
              <a:buNone/>
              <a:defRPr sz="1400" b="1" i="0">
                <a:solidFill>
                  <a:schemeClr val="lt1"/>
                </a:solidFill>
                <a:latin typeface="Roboto"/>
                <a:ea typeface="Roboto"/>
                <a:cs typeface="Roboto"/>
                <a:sym typeface="Roboto"/>
              </a:defRPr>
            </a:lvl6pPr>
            <a:lvl7pPr marL="0" lvl="6" indent="0" algn="r">
              <a:spcBef>
                <a:spcPts val="0"/>
              </a:spcBef>
              <a:buNone/>
              <a:defRPr sz="1400" b="1" i="0">
                <a:solidFill>
                  <a:schemeClr val="lt1"/>
                </a:solidFill>
                <a:latin typeface="Roboto"/>
                <a:ea typeface="Roboto"/>
                <a:cs typeface="Roboto"/>
                <a:sym typeface="Roboto"/>
              </a:defRPr>
            </a:lvl7pPr>
            <a:lvl8pPr marL="0" lvl="7" indent="0" algn="r">
              <a:spcBef>
                <a:spcPts val="0"/>
              </a:spcBef>
              <a:buNone/>
              <a:defRPr sz="1400" b="1" i="0">
                <a:solidFill>
                  <a:schemeClr val="lt1"/>
                </a:solidFill>
                <a:latin typeface="Roboto"/>
                <a:ea typeface="Roboto"/>
                <a:cs typeface="Roboto"/>
                <a:sym typeface="Roboto"/>
              </a:defRPr>
            </a:lvl8pPr>
            <a:lvl9pPr marL="0" lvl="8" indent="0" algn="r">
              <a:spcBef>
                <a:spcPts val="0"/>
              </a:spcBef>
              <a:buNone/>
              <a:defRPr sz="1400" b="1" i="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420" name="Google Shape;420;p62"/>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1200">
                <a:solidFill>
                  <a:schemeClr val="lt1"/>
                </a:solidFill>
                <a:latin typeface="Roboto"/>
                <a:ea typeface="Roboto"/>
                <a:cs typeface="Roboto"/>
                <a:sym typeface="Roboto"/>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r>
              <a:rPr lang="en-US"/>
              <a:t>1st EELISA Joint Academic Call – Information session | 11 May 2026</a:t>
            </a:r>
            <a:endParaRPr/>
          </a:p>
        </p:txBody>
      </p:sp>
      <p:sp>
        <p:nvSpPr>
          <p:cNvPr id="421" name="Google Shape;421;p62"/>
          <p:cNvSpPr txBox="1">
            <a:spLocks noGrp="1"/>
          </p:cNvSpPr>
          <p:nvPr>
            <p:ph type="body" idx="1"/>
          </p:nvPr>
        </p:nvSpPr>
        <p:spPr>
          <a:xfrm>
            <a:off x="2538413" y="1828800"/>
            <a:ext cx="6665912" cy="356076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22" name="Google Shape;422;p62" descr="Forma&#10;&#10;Descripción generada automáticamente con confianza media"/>
          <p:cNvPicPr preferRelativeResize="0"/>
          <p:nvPr/>
        </p:nvPicPr>
        <p:blipFill rotWithShape="1">
          <a:blip r:embed="rId2">
            <a:alphaModFix/>
          </a:blip>
          <a:srcRect/>
          <a:stretch/>
        </p:blipFill>
        <p:spPr>
          <a:xfrm>
            <a:off x="9019580" y="514162"/>
            <a:ext cx="927868" cy="436750"/>
          </a:xfrm>
          <a:prstGeom prst="rect">
            <a:avLst/>
          </a:prstGeom>
          <a:noFill/>
          <a:ln>
            <a:noFill/>
          </a:ln>
        </p:spPr>
      </p:pic>
      <p:pic>
        <p:nvPicPr>
          <p:cNvPr id="423" name="Google Shape;423;p62"/>
          <p:cNvPicPr preferRelativeResize="0"/>
          <p:nvPr/>
        </p:nvPicPr>
        <p:blipFill rotWithShape="1">
          <a:blip r:embed="rId3">
            <a:alphaModFix/>
          </a:blip>
          <a:srcRect/>
          <a:stretch/>
        </p:blipFill>
        <p:spPr>
          <a:xfrm>
            <a:off x="10083612" y="514162"/>
            <a:ext cx="1533078" cy="342049"/>
          </a:xfrm>
          <a:prstGeom prst="rect">
            <a:avLst/>
          </a:prstGeom>
          <a:noFill/>
          <a:ln>
            <a:noFill/>
          </a:ln>
        </p:spPr>
      </p:pic>
      <p:sp>
        <p:nvSpPr>
          <p:cNvPr id="424" name="Google Shape;424;p62"/>
          <p:cNvSpPr txBox="1">
            <a:spLocks noGrp="1"/>
          </p:cNvSpPr>
          <p:nvPr>
            <p:ph type="title"/>
          </p:nvPr>
        </p:nvSpPr>
        <p:spPr>
          <a:xfrm>
            <a:off x="457200" y="458034"/>
            <a:ext cx="8179923" cy="53134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400"/>
              <a:buFont typeface="Roboto"/>
              <a:buNone/>
              <a:defRPr b="1">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GB"/>
          </a:p>
        </p:txBody>
      </p:sp>
      <p:sp>
        <p:nvSpPr>
          <p:cNvPr id="4" name="Marcador de fecha 3"/>
          <p:cNvSpPr>
            <a:spLocks noGrp="1"/>
          </p:cNvSpPr>
          <p:nvPr>
            <p:ph type="dt" sz="half" idx="10"/>
          </p:nvPr>
        </p:nvSpPr>
        <p:spPr/>
        <p:txBody>
          <a:bodyPr/>
          <a:lstStyle/>
          <a:p>
            <a:endParaRPr lang="en-GB"/>
          </a:p>
        </p:txBody>
      </p:sp>
      <p:sp>
        <p:nvSpPr>
          <p:cNvPr id="5" name="Marcador de pie de página 4"/>
          <p:cNvSpPr>
            <a:spLocks noGrp="1"/>
          </p:cNvSpPr>
          <p:nvPr>
            <p:ph type="ftr" sz="quarter" idx="11"/>
          </p:nvPr>
        </p:nvSpPr>
        <p:spPr/>
        <p:txBody>
          <a:bodyPr/>
          <a:lstStyle/>
          <a:p>
            <a:r>
              <a:rPr lang="en-US"/>
              <a:t>1st EELISA Joint Academic Call – Information session | 11 May 2026</a:t>
            </a:r>
            <a:endParaRPr lang="en-GB"/>
          </a:p>
        </p:txBody>
      </p:sp>
      <p:sp>
        <p:nvSpPr>
          <p:cNvPr id="6" name="Marcador de número de diapositiva 5"/>
          <p:cNvSpPr>
            <a:spLocks noGrp="1"/>
          </p:cNvSpPr>
          <p:nvPr>
            <p:ph type="sldNum" sz="quarter" idx="12"/>
          </p:nvPr>
        </p:nvSpPr>
        <p:spPr/>
        <p:txBody>
          <a:bodyPr/>
          <a:lstStyle/>
          <a:p>
            <a:fld id="{BB01D2E2-D806-438D-9BB7-8B4C3A693CCE}" type="slidenum">
              <a:rPr lang="en-GB" smtClean="0"/>
              <a:t>‹#›</a:t>
            </a:fld>
            <a:endParaRPr lang="en-GB"/>
          </a:p>
        </p:txBody>
      </p:sp>
    </p:spTree>
    <p:extLst>
      <p:ext uri="{BB962C8B-B14F-4D97-AF65-F5344CB8AC3E}">
        <p14:creationId xmlns:p14="http://schemas.microsoft.com/office/powerpoint/2010/main" val="127783069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endParaRPr lang="en-GB"/>
          </a:p>
        </p:txBody>
      </p:sp>
      <p:sp>
        <p:nvSpPr>
          <p:cNvPr id="3" name="Marcador de pie de página 2"/>
          <p:cNvSpPr>
            <a:spLocks noGrp="1"/>
          </p:cNvSpPr>
          <p:nvPr>
            <p:ph type="ftr" sz="quarter" idx="11"/>
          </p:nvPr>
        </p:nvSpPr>
        <p:spPr/>
        <p:txBody>
          <a:bodyPr/>
          <a:lstStyle/>
          <a:p>
            <a:r>
              <a:rPr lang="en-US"/>
              <a:t>1st EELISA Joint Academic Call – Information session | 11 May 2026</a:t>
            </a:r>
            <a:endParaRPr lang="en-GB"/>
          </a:p>
        </p:txBody>
      </p:sp>
      <p:sp>
        <p:nvSpPr>
          <p:cNvPr id="4" name="Marcador de número de diapositiva 3"/>
          <p:cNvSpPr>
            <a:spLocks noGrp="1"/>
          </p:cNvSpPr>
          <p:nvPr>
            <p:ph type="sldNum" sz="quarter" idx="12"/>
          </p:nvPr>
        </p:nvSpPr>
        <p:spPr/>
        <p:txBody>
          <a:bodyPr/>
          <a:lstStyle/>
          <a:p>
            <a:fld id="{BB01D2E2-D806-438D-9BB7-8B4C3A693CCE}" type="slidenum">
              <a:rPr lang="en-GB" smtClean="0"/>
              <a:t>‹#›</a:t>
            </a:fld>
            <a:endParaRPr lang="en-GB"/>
          </a:p>
        </p:txBody>
      </p:sp>
    </p:spTree>
    <p:extLst>
      <p:ext uri="{BB962C8B-B14F-4D97-AF65-F5344CB8AC3E}">
        <p14:creationId xmlns:p14="http://schemas.microsoft.com/office/powerpoint/2010/main" val="3125512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0.xml"/><Relationship Id="rId18" Type="http://schemas.openxmlformats.org/officeDocument/2006/relationships/slideLayout" Target="../slideLayouts/slideLayout35.xml"/><Relationship Id="rId26" Type="http://schemas.openxmlformats.org/officeDocument/2006/relationships/slideLayout" Target="../slideLayouts/slideLayout43.xml"/><Relationship Id="rId39" Type="http://schemas.openxmlformats.org/officeDocument/2006/relationships/slideLayout" Target="../slideLayouts/slideLayout56.xml"/><Relationship Id="rId21" Type="http://schemas.openxmlformats.org/officeDocument/2006/relationships/slideLayout" Target="../slideLayouts/slideLayout38.xml"/><Relationship Id="rId34" Type="http://schemas.openxmlformats.org/officeDocument/2006/relationships/slideLayout" Target="../slideLayouts/slideLayout51.xml"/><Relationship Id="rId42" Type="http://schemas.openxmlformats.org/officeDocument/2006/relationships/slideLayout" Target="../slideLayouts/slideLayout59.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9" Type="http://schemas.openxmlformats.org/officeDocument/2006/relationships/slideLayout" Target="../slideLayouts/slideLayout46.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24" Type="http://schemas.openxmlformats.org/officeDocument/2006/relationships/slideLayout" Target="../slideLayouts/slideLayout41.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40" Type="http://schemas.openxmlformats.org/officeDocument/2006/relationships/slideLayout" Target="../slideLayouts/slideLayout57.xml"/><Relationship Id="rId45" Type="http://schemas.openxmlformats.org/officeDocument/2006/relationships/image" Target="../media/image6.png"/><Relationship Id="rId5" Type="http://schemas.openxmlformats.org/officeDocument/2006/relationships/slideLayout" Target="../slideLayouts/slideLayout22.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31" Type="http://schemas.openxmlformats.org/officeDocument/2006/relationships/slideLayout" Target="../slideLayouts/slideLayout48.xml"/><Relationship Id="rId44"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slideLayout" Target="../slideLayouts/slideLayout60.xml"/><Relationship Id="rId8" Type="http://schemas.openxmlformats.org/officeDocument/2006/relationships/slideLayout" Target="../slideLayouts/slideLayout25.xml"/><Relationship Id="rId3" Type="http://schemas.openxmlformats.org/officeDocument/2006/relationships/slideLayout" Target="../slideLayouts/slideLayout20.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46" Type="http://schemas.openxmlformats.org/officeDocument/2006/relationships/image" Target="../media/image7.png"/><Relationship Id="rId20" Type="http://schemas.openxmlformats.org/officeDocument/2006/relationships/slideLayout" Target="../slideLayouts/slideLayout37.xml"/><Relationship Id="rId41"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1A390D2-DAFB-D80C-30E1-DB5FBA3EF1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9549648-85FE-B99A-52E2-049C63D04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93FE0FF-20AB-F816-6B6E-FD11D92151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DF413B-F6F0-4861-8CB2-A61499D935A4}" type="datetimeFigureOut">
              <a:rPr lang="fr-FR" smtClean="0"/>
              <a:t>29/10/2026</a:t>
            </a:fld>
            <a:endParaRPr lang="fr-FR"/>
          </a:p>
        </p:txBody>
      </p:sp>
      <p:sp>
        <p:nvSpPr>
          <p:cNvPr id="5" name="Espace réservé du pied de page 4">
            <a:extLst>
              <a:ext uri="{FF2B5EF4-FFF2-40B4-BE49-F238E27FC236}">
                <a16:creationId xmlns:a16="http://schemas.microsoft.com/office/drawing/2014/main" id="{381F678A-4BF2-F0DB-695E-3C319E14B3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44AE90A-15B3-E0CB-177A-8D96858782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34F94F-E794-4AF6-A477-E258309FC83E}" type="slidenum">
              <a:rPr lang="fr-FR" smtClean="0"/>
              <a:t>‹#›</a:t>
            </a:fld>
            <a:endParaRPr lang="fr-FR"/>
          </a:p>
        </p:txBody>
      </p:sp>
    </p:spTree>
    <p:extLst>
      <p:ext uri="{BB962C8B-B14F-4D97-AF65-F5344CB8AC3E}">
        <p14:creationId xmlns:p14="http://schemas.microsoft.com/office/powerpoint/2010/main" val="356733797"/>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9" descr="Forma&#10;&#10;Descripción generada automáticamente con confianza media"/>
          <p:cNvPicPr preferRelativeResize="0"/>
          <p:nvPr/>
        </p:nvPicPr>
        <p:blipFill rotWithShape="1">
          <a:blip r:embed="rId45">
            <a:alphaModFix/>
          </a:blip>
          <a:srcRect/>
          <a:stretch/>
        </p:blipFill>
        <p:spPr>
          <a:xfrm>
            <a:off x="9017992" y="514162"/>
            <a:ext cx="927868" cy="436750"/>
          </a:xfrm>
          <a:prstGeom prst="rect">
            <a:avLst/>
          </a:prstGeom>
          <a:noFill/>
          <a:ln>
            <a:noFill/>
          </a:ln>
        </p:spPr>
      </p:pic>
      <p:sp>
        <p:nvSpPr>
          <p:cNvPr id="11" name="Google Shape;11;p19"/>
          <p:cNvSpPr txBox="1">
            <a:spLocks noGrp="1"/>
          </p:cNvSpPr>
          <p:nvPr>
            <p:ph type="ftr" idx="11"/>
          </p:nvPr>
        </p:nvSpPr>
        <p:spPr>
          <a:xfrm>
            <a:off x="457700" y="6457895"/>
            <a:ext cx="4180702"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Roboto"/>
                <a:ea typeface="Roboto"/>
                <a:cs typeface="Roboto"/>
                <a:sym typeface="Roboto"/>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r>
              <a:rPr lang="en-US"/>
              <a:t>1st EELISA Joint Academic Call – Information session | 11 May 2026</a:t>
            </a:r>
            <a:endParaRPr/>
          </a:p>
        </p:txBody>
      </p:sp>
      <p:sp>
        <p:nvSpPr>
          <p:cNvPr id="12" name="Google Shape;12;p19"/>
          <p:cNvSpPr txBox="1">
            <a:spLocks noGrp="1"/>
          </p:cNvSpPr>
          <p:nvPr>
            <p:ph type="sldNum" idx="12"/>
          </p:nvPr>
        </p:nvSpPr>
        <p:spPr>
          <a:xfrm>
            <a:off x="9007666" y="6453887"/>
            <a:ext cx="2743200" cy="25781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b="1" i="0" u="none" strike="noStrike" cap="none">
                <a:solidFill>
                  <a:schemeClr val="dk1"/>
                </a:solidFill>
                <a:latin typeface="Roboto"/>
                <a:ea typeface="Roboto"/>
                <a:cs typeface="Roboto"/>
                <a:sym typeface="Roboto"/>
              </a:defRPr>
            </a:lvl1pPr>
            <a:lvl2pPr marL="0" marR="0" lvl="1" indent="0" algn="r" rtl="0">
              <a:spcBef>
                <a:spcPts val="0"/>
              </a:spcBef>
              <a:buNone/>
              <a:defRPr sz="1400" b="1" i="0" u="none" strike="noStrike" cap="none">
                <a:solidFill>
                  <a:schemeClr val="dk1"/>
                </a:solidFill>
                <a:latin typeface="Roboto"/>
                <a:ea typeface="Roboto"/>
                <a:cs typeface="Roboto"/>
                <a:sym typeface="Roboto"/>
              </a:defRPr>
            </a:lvl2pPr>
            <a:lvl3pPr marL="0" marR="0" lvl="2" indent="0" algn="r" rtl="0">
              <a:spcBef>
                <a:spcPts val="0"/>
              </a:spcBef>
              <a:buNone/>
              <a:defRPr sz="1400" b="1" i="0" u="none" strike="noStrike" cap="none">
                <a:solidFill>
                  <a:schemeClr val="dk1"/>
                </a:solidFill>
                <a:latin typeface="Roboto"/>
                <a:ea typeface="Roboto"/>
                <a:cs typeface="Roboto"/>
                <a:sym typeface="Roboto"/>
              </a:defRPr>
            </a:lvl3pPr>
            <a:lvl4pPr marL="0" marR="0" lvl="3" indent="0" algn="r" rtl="0">
              <a:spcBef>
                <a:spcPts val="0"/>
              </a:spcBef>
              <a:buNone/>
              <a:defRPr sz="1400" b="1" i="0" u="none" strike="noStrike" cap="none">
                <a:solidFill>
                  <a:schemeClr val="dk1"/>
                </a:solidFill>
                <a:latin typeface="Roboto"/>
                <a:ea typeface="Roboto"/>
                <a:cs typeface="Roboto"/>
                <a:sym typeface="Roboto"/>
              </a:defRPr>
            </a:lvl4pPr>
            <a:lvl5pPr marL="0" marR="0" lvl="4" indent="0" algn="r" rtl="0">
              <a:spcBef>
                <a:spcPts val="0"/>
              </a:spcBef>
              <a:buNone/>
              <a:defRPr sz="1400" b="1" i="0" u="none" strike="noStrike" cap="none">
                <a:solidFill>
                  <a:schemeClr val="dk1"/>
                </a:solidFill>
                <a:latin typeface="Roboto"/>
                <a:ea typeface="Roboto"/>
                <a:cs typeface="Roboto"/>
                <a:sym typeface="Roboto"/>
              </a:defRPr>
            </a:lvl5pPr>
            <a:lvl6pPr marL="0" marR="0" lvl="5" indent="0" algn="r" rtl="0">
              <a:spcBef>
                <a:spcPts val="0"/>
              </a:spcBef>
              <a:buNone/>
              <a:defRPr sz="1400" b="1" i="0" u="none" strike="noStrike" cap="none">
                <a:solidFill>
                  <a:schemeClr val="dk1"/>
                </a:solidFill>
                <a:latin typeface="Roboto"/>
                <a:ea typeface="Roboto"/>
                <a:cs typeface="Roboto"/>
                <a:sym typeface="Roboto"/>
              </a:defRPr>
            </a:lvl6pPr>
            <a:lvl7pPr marL="0" marR="0" lvl="6" indent="0" algn="r" rtl="0">
              <a:spcBef>
                <a:spcPts val="0"/>
              </a:spcBef>
              <a:buNone/>
              <a:defRPr sz="1400" b="1" i="0" u="none" strike="noStrike" cap="none">
                <a:solidFill>
                  <a:schemeClr val="dk1"/>
                </a:solidFill>
                <a:latin typeface="Roboto"/>
                <a:ea typeface="Roboto"/>
                <a:cs typeface="Roboto"/>
                <a:sym typeface="Roboto"/>
              </a:defRPr>
            </a:lvl7pPr>
            <a:lvl8pPr marL="0" marR="0" lvl="7" indent="0" algn="r" rtl="0">
              <a:spcBef>
                <a:spcPts val="0"/>
              </a:spcBef>
              <a:buNone/>
              <a:defRPr sz="1400" b="1" i="0" u="none" strike="noStrike" cap="none">
                <a:solidFill>
                  <a:schemeClr val="dk1"/>
                </a:solidFill>
                <a:latin typeface="Roboto"/>
                <a:ea typeface="Roboto"/>
                <a:cs typeface="Roboto"/>
                <a:sym typeface="Roboto"/>
              </a:defRPr>
            </a:lvl8pPr>
            <a:lvl9pPr marL="0" marR="0" lvl="8" indent="0" algn="r" rtl="0">
              <a:spcBef>
                <a:spcPts val="0"/>
              </a:spcBef>
              <a:buNone/>
              <a:defRPr sz="1400" b="1"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s-ES"/>
              <a:t>‹#›</a:t>
            </a:fld>
            <a:endParaRPr/>
          </a:p>
        </p:txBody>
      </p:sp>
      <p:sp>
        <p:nvSpPr>
          <p:cNvPr id="13" name="Google Shape;13;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800"/>
              <a:buFont typeface="Arial"/>
              <a:buNone/>
              <a:defRPr sz="2800" b="1" i="0" u="none" strike="noStrike" cap="none">
                <a:solidFill>
                  <a:schemeClr val="dk1"/>
                </a:solidFill>
                <a:latin typeface="Roboto"/>
                <a:ea typeface="Roboto"/>
                <a:cs typeface="Roboto"/>
                <a:sym typeface="Roboto"/>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4" name="Google Shape;14;p19"/>
          <p:cNvPicPr preferRelativeResize="0"/>
          <p:nvPr/>
        </p:nvPicPr>
        <p:blipFill rotWithShape="1">
          <a:blip r:embed="rId46">
            <a:alphaModFix/>
          </a:blip>
          <a:srcRect/>
          <a:stretch/>
        </p:blipFill>
        <p:spPr>
          <a:xfrm>
            <a:off x="10064921" y="499896"/>
            <a:ext cx="1509172" cy="336715"/>
          </a:xfrm>
          <a:prstGeom prst="rect">
            <a:avLst/>
          </a:prstGeom>
          <a:noFill/>
          <a:ln>
            <a:noFill/>
          </a:ln>
        </p:spPr>
      </p:pic>
      <p:sp>
        <p:nvSpPr>
          <p:cNvPr id="15" name="Google Shape;15;p19"/>
          <p:cNvSpPr txBox="1">
            <a:spLocks noGrp="1"/>
          </p:cNvSpPr>
          <p:nvPr>
            <p:ph type="title"/>
          </p:nvPr>
        </p:nvSpPr>
        <p:spPr>
          <a:xfrm>
            <a:off x="838200" y="391397"/>
            <a:ext cx="7973291" cy="682279"/>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2400"/>
              <a:buFont typeface="Roboto"/>
              <a:buNone/>
              <a:defRPr sz="2400" b="1" i="0" u="none" strike="noStrike" cap="none">
                <a:solidFill>
                  <a:schemeClr val="dk1"/>
                </a:solidFill>
                <a:latin typeface="Roboto"/>
                <a:ea typeface="Roboto"/>
                <a:cs typeface="Roboto"/>
                <a:sym typeface="Robot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49"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5" r:id="rId35"/>
    <p:sldLayoutId id="2147483686" r:id="rId36"/>
    <p:sldLayoutId id="2147483687" r:id="rId37"/>
    <p:sldLayoutId id="2147483688" r:id="rId38"/>
    <p:sldLayoutId id="2147483689" r:id="rId39"/>
    <p:sldLayoutId id="2147483690" r:id="rId40"/>
    <p:sldLayoutId id="2147483691" r:id="rId41"/>
    <p:sldLayoutId id="2147483692" r:id="rId42"/>
    <p:sldLayoutId id="2147483693" r:id="rId43"/>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1.png"/><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35.xml"/><Relationship Id="rId6" Type="http://schemas.openxmlformats.org/officeDocument/2006/relationships/image" Target="../media/image23.png"/><Relationship Id="rId5" Type="http://schemas.microsoft.com/office/2007/relationships/hdphoto" Target="../media/hdphoto2.wdp"/><Relationship Id="rId4" Type="http://schemas.openxmlformats.org/officeDocument/2006/relationships/image" Target="../media/image22.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microsoft.com/office/2018/10/relationships/comments" Target="../comments/modernComment_46B_0.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28">
          <a:extLst>
            <a:ext uri="{FF2B5EF4-FFF2-40B4-BE49-F238E27FC236}">
              <a16:creationId xmlns:a16="http://schemas.microsoft.com/office/drawing/2014/main" id="{609300B5-ED64-1F4C-473D-B69E8A2B80C6}"/>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504A8F7E-BC24-B0BA-8338-374E1A27DE22}"/>
              </a:ext>
            </a:extLst>
          </p:cNvPr>
          <p:cNvPicPr>
            <a:picLocks noChangeAspect="1"/>
          </p:cNvPicPr>
          <p:nvPr/>
        </p:nvPicPr>
        <p:blipFill>
          <a:blip r:embed="rId3"/>
          <a:srcRect r="7378" b="20727"/>
          <a:stretch>
            <a:fillRect/>
          </a:stretch>
        </p:blipFill>
        <p:spPr>
          <a:xfrm>
            <a:off x="0" y="0"/>
            <a:ext cx="12191560" cy="6847263"/>
          </a:xfrm>
          <a:prstGeom prst="rect">
            <a:avLst/>
          </a:prstGeom>
        </p:spPr>
      </p:pic>
      <p:pic>
        <p:nvPicPr>
          <p:cNvPr id="430" name="Google Shape;430;p1" descr="Icono&#10;&#10;Descripción generada automáticamente">
            <a:extLst>
              <a:ext uri="{FF2B5EF4-FFF2-40B4-BE49-F238E27FC236}">
                <a16:creationId xmlns:a16="http://schemas.microsoft.com/office/drawing/2014/main" id="{AD6A2DD6-D8EC-B7C8-4F60-76892FA00F94}"/>
              </a:ext>
            </a:extLst>
          </p:cNvPr>
          <p:cNvPicPr preferRelativeResize="0"/>
          <p:nvPr/>
        </p:nvPicPr>
        <p:blipFill rotWithShape="1">
          <a:blip r:embed="rId4">
            <a:alphaModFix/>
          </a:blip>
          <a:srcRect/>
          <a:stretch/>
        </p:blipFill>
        <p:spPr>
          <a:xfrm>
            <a:off x="550863" y="549275"/>
            <a:ext cx="5509098" cy="5509098"/>
          </a:xfrm>
          <a:prstGeom prst="rect">
            <a:avLst/>
          </a:prstGeom>
          <a:noFill/>
          <a:ln>
            <a:noFill/>
          </a:ln>
        </p:spPr>
      </p:pic>
      <p:sp>
        <p:nvSpPr>
          <p:cNvPr id="431" name="Google Shape;431;p1">
            <a:extLst>
              <a:ext uri="{FF2B5EF4-FFF2-40B4-BE49-F238E27FC236}">
                <a16:creationId xmlns:a16="http://schemas.microsoft.com/office/drawing/2014/main" id="{86343005-87FD-313B-F39A-52F0E5C3675C}"/>
              </a:ext>
            </a:extLst>
          </p:cNvPr>
          <p:cNvSpPr txBox="1"/>
          <p:nvPr/>
        </p:nvSpPr>
        <p:spPr>
          <a:xfrm>
            <a:off x="3447205" y="3610139"/>
            <a:ext cx="8303661" cy="144650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s-ES" sz="4400" b="1" i="0" u="none" strike="noStrike" cap="none">
                <a:solidFill>
                  <a:schemeClr val="lt1"/>
                </a:solidFill>
                <a:latin typeface="Roboto"/>
                <a:ea typeface="Roboto"/>
                <a:cs typeface="Roboto"/>
                <a:sym typeface="Roboto"/>
              </a:rPr>
              <a:t>1st EELISA Joint </a:t>
            </a:r>
            <a:r>
              <a:rPr lang="es-ES" sz="4400" b="1">
                <a:solidFill>
                  <a:schemeClr val="lt1"/>
                </a:solidFill>
                <a:latin typeface="Roboto"/>
                <a:ea typeface="Roboto"/>
                <a:cs typeface="Roboto"/>
                <a:sym typeface="Roboto"/>
              </a:rPr>
              <a:t>Call </a:t>
            </a:r>
            <a:r>
              <a:rPr lang="es-ES" sz="4400" b="1" err="1">
                <a:solidFill>
                  <a:schemeClr val="lt1"/>
                </a:solidFill>
                <a:latin typeface="Roboto"/>
                <a:ea typeface="Roboto"/>
                <a:cs typeface="Roboto"/>
                <a:sym typeface="Roboto"/>
              </a:rPr>
              <a:t>for</a:t>
            </a:r>
            <a:r>
              <a:rPr lang="es-ES" sz="4400" b="1">
                <a:solidFill>
                  <a:schemeClr val="lt1"/>
                </a:solidFill>
                <a:latin typeface="Roboto"/>
                <a:ea typeface="Roboto"/>
                <a:cs typeface="Roboto"/>
                <a:sym typeface="Roboto"/>
              </a:rPr>
              <a:t> </a:t>
            </a:r>
            <a:r>
              <a:rPr lang="es-ES" sz="4400" b="1" err="1">
                <a:solidFill>
                  <a:schemeClr val="lt1"/>
                </a:solidFill>
                <a:latin typeface="Roboto"/>
                <a:ea typeface="Roboto"/>
                <a:cs typeface="Roboto"/>
                <a:sym typeface="Roboto"/>
              </a:rPr>
              <a:t>BIPs</a:t>
            </a:r>
            <a:r>
              <a:rPr lang="es-ES" sz="4400" b="1" i="0" u="none" strike="noStrike" cap="none">
                <a:solidFill>
                  <a:schemeClr val="lt1"/>
                </a:solidFill>
                <a:latin typeface="Roboto"/>
                <a:ea typeface="Roboto"/>
                <a:cs typeface="Roboto"/>
                <a:sym typeface="Roboto"/>
              </a:rPr>
              <a:t> – </a:t>
            </a:r>
            <a:r>
              <a:rPr lang="es-ES" sz="4400" b="1" i="0" u="none" strike="noStrike" cap="none" err="1">
                <a:solidFill>
                  <a:schemeClr val="lt1"/>
                </a:solidFill>
                <a:latin typeface="Roboto"/>
                <a:ea typeface="Roboto"/>
                <a:cs typeface="Roboto"/>
                <a:sym typeface="Roboto"/>
              </a:rPr>
              <a:t>Information</a:t>
            </a:r>
            <a:r>
              <a:rPr lang="es-ES" sz="4400" b="1" i="0" u="none" strike="noStrike" cap="none">
                <a:solidFill>
                  <a:schemeClr val="lt1"/>
                </a:solidFill>
                <a:latin typeface="Roboto"/>
                <a:ea typeface="Roboto"/>
                <a:cs typeface="Roboto"/>
                <a:sym typeface="Roboto"/>
              </a:rPr>
              <a:t> </a:t>
            </a:r>
            <a:r>
              <a:rPr lang="es-ES" sz="4400" b="1" i="0" u="none" strike="noStrike" cap="none" err="1">
                <a:solidFill>
                  <a:schemeClr val="lt1"/>
                </a:solidFill>
                <a:latin typeface="Roboto"/>
                <a:ea typeface="Roboto"/>
                <a:cs typeface="Roboto"/>
                <a:sym typeface="Roboto"/>
              </a:rPr>
              <a:t>session</a:t>
            </a:r>
            <a:r>
              <a:rPr lang="es-ES" sz="4400" b="1" i="0" u="none" strike="noStrike" cap="none">
                <a:solidFill>
                  <a:schemeClr val="lt1"/>
                </a:solidFill>
                <a:latin typeface="Roboto"/>
                <a:ea typeface="Roboto"/>
                <a:cs typeface="Roboto"/>
                <a:sym typeface="Roboto"/>
              </a:rPr>
              <a:t>​</a:t>
            </a:r>
            <a:endParaRPr lang="es-ES" sz="4400" b="1">
              <a:solidFill>
                <a:schemeClr val="lt1"/>
              </a:solidFill>
              <a:latin typeface="Roboto"/>
              <a:ea typeface="Roboto"/>
              <a:cs typeface="Roboto"/>
            </a:endParaRPr>
          </a:p>
        </p:txBody>
      </p:sp>
      <p:sp>
        <p:nvSpPr>
          <p:cNvPr id="432" name="Google Shape;432;p1">
            <a:extLst>
              <a:ext uri="{FF2B5EF4-FFF2-40B4-BE49-F238E27FC236}">
                <a16:creationId xmlns:a16="http://schemas.microsoft.com/office/drawing/2014/main" id="{8F95A294-7947-F1A5-DCA7-D323771D6642}"/>
              </a:ext>
            </a:extLst>
          </p:cNvPr>
          <p:cNvSpPr txBox="1"/>
          <p:nvPr/>
        </p:nvSpPr>
        <p:spPr>
          <a:xfrm>
            <a:off x="3430103" y="5202305"/>
            <a:ext cx="8320763" cy="584735"/>
          </a:xfrm>
          <a:prstGeom prst="rect">
            <a:avLst/>
          </a:prstGeom>
          <a:noFill/>
          <a:ln>
            <a:noFill/>
          </a:ln>
        </p:spPr>
        <p:txBody>
          <a:bodyPr spcFirstLastPara="1" wrap="square" lIns="91425" tIns="45700" rIns="91425" bIns="45700" anchor="t" anchorCtr="0">
            <a:spAutoFit/>
          </a:bodyPr>
          <a:lstStyle/>
          <a:p>
            <a:pPr algn="r"/>
            <a:r>
              <a:rPr lang="en-US" sz="3200">
                <a:solidFill>
                  <a:schemeClr val="bg1"/>
                </a:solidFill>
                <a:latin typeface="Roboto"/>
                <a:ea typeface="Roboto"/>
                <a:cs typeface="Roboto"/>
                <a:sym typeface="Roboto"/>
              </a:rPr>
              <a:t>27 October 2026 – 12:00-13:00 CET​ (online)</a:t>
            </a:r>
            <a:endParaRPr lang="es-ES" sz="3200">
              <a:solidFill>
                <a:schemeClr val="bg1"/>
              </a:solidFill>
            </a:endParaRPr>
          </a:p>
        </p:txBody>
      </p:sp>
      <p:cxnSp>
        <p:nvCxnSpPr>
          <p:cNvPr id="433" name="Google Shape;433;p1">
            <a:extLst>
              <a:ext uri="{FF2B5EF4-FFF2-40B4-BE49-F238E27FC236}">
                <a16:creationId xmlns:a16="http://schemas.microsoft.com/office/drawing/2014/main" id="{61F52861-62CE-8AAA-9F37-E184B94B89BF}"/>
              </a:ext>
            </a:extLst>
          </p:cNvPr>
          <p:cNvCxnSpPr/>
          <p:nvPr/>
        </p:nvCxnSpPr>
        <p:spPr>
          <a:xfrm rot="10800000">
            <a:off x="4039705" y="5123976"/>
            <a:ext cx="7600917" cy="0"/>
          </a:xfrm>
          <a:prstGeom prst="straightConnector1">
            <a:avLst/>
          </a:prstGeom>
          <a:noFill/>
          <a:ln w="9525" cap="flat" cmpd="sng">
            <a:solidFill>
              <a:schemeClr val="accent6"/>
            </a:solidFill>
            <a:prstDash val="solid"/>
            <a:miter lim="800000"/>
            <a:headEnd type="none" w="sm" len="sm"/>
            <a:tailEnd type="none" w="sm" len="sm"/>
          </a:ln>
        </p:spPr>
      </p:cxnSp>
      <p:pic>
        <p:nvPicPr>
          <p:cNvPr id="434" name="Google Shape;434;p1">
            <a:extLst>
              <a:ext uri="{FF2B5EF4-FFF2-40B4-BE49-F238E27FC236}">
                <a16:creationId xmlns:a16="http://schemas.microsoft.com/office/drawing/2014/main" id="{59D80BAA-8829-93F8-62E4-B9A01D2EC3A1}"/>
              </a:ext>
            </a:extLst>
          </p:cNvPr>
          <p:cNvPicPr preferRelativeResize="0"/>
          <p:nvPr/>
        </p:nvPicPr>
        <p:blipFill rotWithShape="1">
          <a:blip r:embed="rId5">
            <a:alphaModFix/>
          </a:blip>
          <a:srcRect/>
          <a:stretch/>
        </p:blipFill>
        <p:spPr>
          <a:xfrm>
            <a:off x="8651188" y="549275"/>
            <a:ext cx="2832598" cy="1333313"/>
          </a:xfrm>
          <a:prstGeom prst="rect">
            <a:avLst/>
          </a:prstGeom>
          <a:noFill/>
          <a:ln>
            <a:noFill/>
          </a:ln>
        </p:spPr>
      </p:pic>
      <p:pic>
        <p:nvPicPr>
          <p:cNvPr id="435" name="Google Shape;435;p1">
            <a:extLst>
              <a:ext uri="{FF2B5EF4-FFF2-40B4-BE49-F238E27FC236}">
                <a16:creationId xmlns:a16="http://schemas.microsoft.com/office/drawing/2014/main" id="{E653468F-4A0F-F5B0-FF13-DF9BE2C0BBA9}"/>
              </a:ext>
            </a:extLst>
          </p:cNvPr>
          <p:cNvPicPr preferRelativeResize="0"/>
          <p:nvPr/>
        </p:nvPicPr>
        <p:blipFill rotWithShape="1">
          <a:blip r:embed="rId6">
            <a:alphaModFix/>
          </a:blip>
          <a:srcRect/>
          <a:stretch/>
        </p:blipFill>
        <p:spPr>
          <a:xfrm>
            <a:off x="8625843" y="2038099"/>
            <a:ext cx="3104942" cy="691383"/>
          </a:xfrm>
          <a:prstGeom prst="rect">
            <a:avLst/>
          </a:prstGeom>
          <a:noFill/>
          <a:ln>
            <a:noFill/>
          </a:ln>
        </p:spPr>
      </p:pic>
      <p:sp>
        <p:nvSpPr>
          <p:cNvPr id="2" name="Slide Number Placeholder 1">
            <a:extLst>
              <a:ext uri="{FF2B5EF4-FFF2-40B4-BE49-F238E27FC236}">
                <a16:creationId xmlns:a16="http://schemas.microsoft.com/office/drawing/2014/main" id="{EB62F3C0-BEC6-6B92-D3F3-43F8BB430E0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1</a:t>
            </a:fld>
            <a:endParaRPr lang="es-ES"/>
          </a:p>
        </p:txBody>
      </p:sp>
      <p:sp>
        <p:nvSpPr>
          <p:cNvPr id="3" name="Marcador de pie de página 2">
            <a:extLst>
              <a:ext uri="{FF2B5EF4-FFF2-40B4-BE49-F238E27FC236}">
                <a16:creationId xmlns:a16="http://schemas.microsoft.com/office/drawing/2014/main" id="{5CAF659E-7372-BC2D-2856-50D07F5F3BAA}"/>
              </a:ext>
            </a:extLst>
          </p:cNvPr>
          <p:cNvSpPr>
            <a:spLocks noGrp="1"/>
          </p:cNvSpPr>
          <p:nvPr>
            <p:ph type="ftr" idx="11"/>
          </p:nvPr>
        </p:nvSpPr>
        <p:spPr>
          <a:xfrm>
            <a:off x="457700" y="6457895"/>
            <a:ext cx="5594412" cy="375151"/>
          </a:xfrm>
        </p:spPr>
        <p:txBody>
          <a:bodyPr/>
          <a:lstStyle/>
          <a:p>
            <a:r>
              <a:rPr lang="en-US">
                <a:solidFill>
                  <a:schemeClr val="bg1"/>
                </a:solidFill>
              </a:rPr>
              <a:t>1st EELISA Call for BIPs– Info session | 27/10/26</a:t>
            </a:r>
          </a:p>
        </p:txBody>
      </p:sp>
    </p:spTree>
    <p:extLst>
      <p:ext uri="{BB962C8B-B14F-4D97-AF65-F5344CB8AC3E}">
        <p14:creationId xmlns:p14="http://schemas.microsoft.com/office/powerpoint/2010/main" val="1961090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4"/>
          <p:cNvSpPr txBox="1"/>
          <p:nvPr/>
        </p:nvSpPr>
        <p:spPr>
          <a:xfrm>
            <a:off x="382356" y="4237948"/>
            <a:ext cx="3059930" cy="1625038"/>
          </a:xfrm>
          <a:prstGeom prst="rect">
            <a:avLst/>
          </a:prstGeom>
          <a:noFill/>
          <a:ln>
            <a:noFill/>
          </a:ln>
        </p:spPr>
        <p:txBody>
          <a:bodyPr spcFirstLastPara="1" wrap="square" lIns="91425" tIns="45700" rIns="91425" bIns="45700" anchor="t" anchorCtr="0">
            <a:spAutoFit/>
          </a:bodyPr>
          <a:lstStyle/>
          <a:p>
            <a:r>
              <a:rPr lang="es-ES" sz="4800" b="1" err="1">
                <a:solidFill>
                  <a:schemeClr val="lt1"/>
                </a:solidFill>
                <a:latin typeface="Roboto"/>
                <a:ea typeface="Roboto"/>
                <a:cs typeface="Roboto"/>
                <a:sym typeface="Roboto"/>
              </a:rPr>
              <a:t>Welcome</a:t>
            </a:r>
            <a:r>
              <a:rPr lang="es-ES" sz="4800" b="1">
                <a:solidFill>
                  <a:schemeClr val="lt1"/>
                </a:solidFill>
                <a:latin typeface="Roboto"/>
                <a:ea typeface="Roboto"/>
                <a:cs typeface="Roboto"/>
                <a:sym typeface="Roboto"/>
              </a:rPr>
              <a:t> &amp; agenda</a:t>
            </a:r>
            <a:endParaRPr sz="4800" b="1">
              <a:solidFill>
                <a:schemeClr val="lt1"/>
              </a:solidFill>
              <a:latin typeface="Roboto"/>
              <a:ea typeface="Roboto"/>
              <a:cs typeface="Roboto"/>
              <a:sym typeface="Roboto"/>
            </a:endParaRPr>
          </a:p>
        </p:txBody>
      </p:sp>
      <p:sp>
        <p:nvSpPr>
          <p:cNvPr id="508" name="Google Shape;508;p4"/>
          <p:cNvSpPr txBox="1"/>
          <p:nvPr/>
        </p:nvSpPr>
        <p:spPr>
          <a:xfrm>
            <a:off x="382622" y="1065706"/>
            <a:ext cx="4189876"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0" b="1">
                <a:solidFill>
                  <a:schemeClr val="lt1"/>
                </a:solidFill>
                <a:latin typeface="EElisa" panose="00000500000000000000" pitchFamily="50" charset="0"/>
                <a:sym typeface="Arial"/>
              </a:rPr>
              <a:t>01</a:t>
            </a:r>
            <a:endParaRPr>
              <a:latin typeface="EElisa" panose="00000500000000000000" pitchFamily="50" charset="0"/>
            </a:endParaRPr>
          </a:p>
        </p:txBody>
      </p:sp>
      <p:sp>
        <p:nvSpPr>
          <p:cNvPr id="2" name="Slide Number Placeholder 1">
            <a:extLst>
              <a:ext uri="{FF2B5EF4-FFF2-40B4-BE49-F238E27FC236}">
                <a16:creationId xmlns:a16="http://schemas.microsoft.com/office/drawing/2014/main" id="{3DD0C6A6-F36B-EBC4-A77C-C2A9717FA59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2</a:t>
            </a:fld>
            <a:endParaRPr lang="es-ES"/>
          </a:p>
        </p:txBody>
      </p:sp>
      <p:sp>
        <p:nvSpPr>
          <p:cNvPr id="4" name="Marcador de pie de página 2">
            <a:extLst>
              <a:ext uri="{FF2B5EF4-FFF2-40B4-BE49-F238E27FC236}">
                <a16:creationId xmlns:a16="http://schemas.microsoft.com/office/drawing/2014/main" id="{C66C61A5-6991-CAB0-CF1E-3BE537DB4C0A}"/>
              </a:ext>
            </a:extLst>
          </p:cNvPr>
          <p:cNvSpPr>
            <a:spLocks noGrp="1"/>
          </p:cNvSpPr>
          <p:nvPr>
            <p:ph type="ftr" idx="11"/>
          </p:nvPr>
        </p:nvSpPr>
        <p:spPr/>
        <p:txBody>
          <a:bodyPr/>
          <a:lstStyle/>
          <a:p>
            <a:r>
              <a:rPr lang="en-US">
                <a:solidFill>
                  <a:schemeClr val="bg1"/>
                </a:solidFill>
              </a:rPr>
              <a:t>1st EELISA Call for BIPs– Info session | 27/10/26</a:t>
            </a:r>
          </a:p>
        </p:txBody>
      </p:sp>
      <p:graphicFrame>
        <p:nvGraphicFramePr>
          <p:cNvPr id="5" name="Table 4">
            <a:extLst>
              <a:ext uri="{FF2B5EF4-FFF2-40B4-BE49-F238E27FC236}">
                <a16:creationId xmlns:a16="http://schemas.microsoft.com/office/drawing/2014/main" id="{F1D94B0F-5271-7B77-82B7-ADAA3C705A12}"/>
              </a:ext>
            </a:extLst>
          </p:cNvPr>
          <p:cNvGraphicFramePr>
            <a:graphicFrameLocks noGrp="1"/>
          </p:cNvGraphicFramePr>
          <p:nvPr>
            <p:extLst>
              <p:ext uri="{D42A27DB-BD31-4B8C-83A1-F6EECF244321}">
                <p14:modId xmlns:p14="http://schemas.microsoft.com/office/powerpoint/2010/main" val="1871219099"/>
              </p:ext>
            </p:extLst>
          </p:nvPr>
        </p:nvGraphicFramePr>
        <p:xfrm>
          <a:off x="4638402" y="2817229"/>
          <a:ext cx="7095452" cy="2175762"/>
        </p:xfrm>
        <a:graphic>
          <a:graphicData uri="http://schemas.openxmlformats.org/drawingml/2006/table">
            <a:tbl>
              <a:tblPr/>
              <a:tblGrid>
                <a:gridCol w="837488">
                  <a:extLst>
                    <a:ext uri="{9D8B030D-6E8A-4147-A177-3AD203B41FA5}">
                      <a16:colId xmlns:a16="http://schemas.microsoft.com/office/drawing/2014/main" val="2580049816"/>
                    </a:ext>
                  </a:extLst>
                </a:gridCol>
                <a:gridCol w="2764220">
                  <a:extLst>
                    <a:ext uri="{9D8B030D-6E8A-4147-A177-3AD203B41FA5}">
                      <a16:colId xmlns:a16="http://schemas.microsoft.com/office/drawing/2014/main" val="1253510798"/>
                    </a:ext>
                  </a:extLst>
                </a:gridCol>
                <a:gridCol w="3493744">
                  <a:extLst>
                    <a:ext uri="{9D8B030D-6E8A-4147-A177-3AD203B41FA5}">
                      <a16:colId xmlns:a16="http://schemas.microsoft.com/office/drawing/2014/main" val="1799834478"/>
                    </a:ext>
                  </a:extLst>
                </a:gridCol>
              </a:tblGrid>
              <a:tr h="319661">
                <a:tc>
                  <a:txBody>
                    <a:bodyPr/>
                    <a:lstStyle/>
                    <a:p>
                      <a:pPr algn="l"/>
                      <a:r>
                        <a:rPr lang="es-ES" sz="1600" b="1">
                          <a:solidFill>
                            <a:srgbClr val="FFFFFF"/>
                          </a:solidFill>
                          <a:latin typeface="+mn-lt"/>
                          <a:ea typeface="Roboto" panose="02000000000000000000" pitchFamily="2" charset="0"/>
                          <a:cs typeface="Roboto" panose="02000000000000000000" pitchFamily="2" charset="0"/>
                        </a:rPr>
                        <a:t>Time</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000000"/>
                    </a:solidFill>
                  </a:tcPr>
                </a:tc>
                <a:tc>
                  <a:txBody>
                    <a:bodyPr/>
                    <a:lstStyle/>
                    <a:p>
                      <a:pPr algn="l"/>
                      <a:r>
                        <a:rPr lang="es-ES" sz="1600" b="1">
                          <a:solidFill>
                            <a:srgbClr val="FFFFFF"/>
                          </a:solidFill>
                          <a:latin typeface="+mn-lt"/>
                          <a:ea typeface="Roboto" panose="02000000000000000000" pitchFamily="2" charset="0"/>
                          <a:cs typeface="Roboto" panose="02000000000000000000" pitchFamily="2" charset="0"/>
                        </a:rPr>
                        <a:t>Topic</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000000"/>
                    </a:solidFill>
                  </a:tcPr>
                </a:tc>
                <a:tc>
                  <a:txBody>
                    <a:bodyPr/>
                    <a:lstStyle/>
                    <a:p>
                      <a:pPr algn="l"/>
                      <a:r>
                        <a:rPr lang="es-ES" sz="1600" b="1">
                          <a:solidFill>
                            <a:srgbClr val="FFFFFF"/>
                          </a:solidFill>
                          <a:latin typeface="+mn-lt"/>
                          <a:ea typeface="Roboto"/>
                          <a:cs typeface="Roboto"/>
                        </a:rPr>
                        <a:t>Speaker(s) / </a:t>
                      </a:r>
                      <a:r>
                        <a:rPr lang="es-ES" sz="1600" b="1" err="1">
                          <a:solidFill>
                            <a:srgbClr val="FFFFFF"/>
                          </a:solidFill>
                          <a:latin typeface="+mn-lt"/>
                          <a:ea typeface="Roboto"/>
                          <a:cs typeface="Roboto"/>
                        </a:rPr>
                        <a:t>Moderator</a:t>
                      </a:r>
                      <a:r>
                        <a:rPr lang="es-ES" sz="1600" b="1">
                          <a:solidFill>
                            <a:srgbClr val="FFFFFF"/>
                          </a:solidFill>
                          <a:latin typeface="+mn-lt"/>
                          <a:ea typeface="Roboto"/>
                          <a:cs typeface="Roboto"/>
                        </a:rPr>
                        <a:t>(s)</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000000"/>
                    </a:solidFill>
                  </a:tcPr>
                </a:tc>
                <a:extLst>
                  <a:ext uri="{0D108BD9-81ED-4DB2-BD59-A6C34878D82A}">
                    <a16:rowId xmlns:a16="http://schemas.microsoft.com/office/drawing/2014/main" val="3972055680"/>
                  </a:ext>
                </a:extLst>
              </a:tr>
              <a:tr h="526083">
                <a:tc>
                  <a:txBody>
                    <a:bodyPr/>
                    <a:lstStyle/>
                    <a:p>
                      <a:pPr algn="l"/>
                      <a:r>
                        <a:rPr lang="es-ES" sz="1600">
                          <a:solidFill>
                            <a:srgbClr val="333333"/>
                          </a:solidFill>
                          <a:latin typeface="+mn-lt"/>
                          <a:ea typeface="Roboto" panose="02000000000000000000" pitchFamily="2" charset="0"/>
                          <a:cs typeface="Roboto" panose="02000000000000000000" pitchFamily="2" charset="0"/>
                        </a:rPr>
                        <a:t>12:00</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FFFFF"/>
                    </a:solidFill>
                  </a:tcPr>
                </a:tc>
                <a:tc>
                  <a:txBody>
                    <a:bodyPr/>
                    <a:lstStyle/>
                    <a:p>
                      <a:pPr algn="l"/>
                      <a:r>
                        <a:rPr lang="es-ES" sz="1600" b="1">
                          <a:solidFill>
                            <a:srgbClr val="333333"/>
                          </a:solidFill>
                          <a:latin typeface="+mn-lt"/>
                          <a:ea typeface="Roboto"/>
                          <a:cs typeface="Roboto"/>
                        </a:rPr>
                        <a:t>Welcome &amp; </a:t>
                      </a:r>
                      <a:r>
                        <a:rPr lang="es-ES" sz="1600" b="1" err="1">
                          <a:solidFill>
                            <a:srgbClr val="333333"/>
                          </a:solidFill>
                          <a:latin typeface="+mn-lt"/>
                          <a:ea typeface="Roboto"/>
                          <a:cs typeface="Roboto"/>
                        </a:rPr>
                        <a:t>Introduction</a:t>
                      </a:r>
                      <a:r>
                        <a:rPr lang="es-ES" sz="1600" b="1">
                          <a:solidFill>
                            <a:srgbClr val="333333"/>
                          </a:solidFill>
                          <a:latin typeface="+mn-lt"/>
                          <a:ea typeface="Roboto"/>
                          <a:cs typeface="Roboto"/>
                        </a:rPr>
                        <a:t> </a:t>
                      </a:r>
                      <a:r>
                        <a:rPr lang="es-ES" sz="1600" b="1" err="1">
                          <a:solidFill>
                            <a:srgbClr val="333333"/>
                          </a:solidFill>
                          <a:latin typeface="+mn-lt"/>
                          <a:ea typeface="Roboto"/>
                          <a:cs typeface="Roboto"/>
                        </a:rPr>
                        <a:t>to</a:t>
                      </a:r>
                      <a:r>
                        <a:rPr lang="es-ES" sz="1600" b="1">
                          <a:solidFill>
                            <a:srgbClr val="333333"/>
                          </a:solidFill>
                          <a:latin typeface="+mn-lt"/>
                          <a:ea typeface="Roboto"/>
                          <a:cs typeface="Roboto"/>
                        </a:rPr>
                        <a:t> EELISA</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FFFFF"/>
                    </a:solidFill>
                  </a:tcPr>
                </a:tc>
                <a:tc>
                  <a:txBody>
                    <a:bodyPr/>
                    <a:lstStyle/>
                    <a:p>
                      <a:pPr lvl="0" algn="l">
                        <a:buNone/>
                      </a:pPr>
                      <a:r>
                        <a:rPr lang="es-ES" sz="1600">
                          <a:solidFill>
                            <a:srgbClr val="333333"/>
                          </a:solidFill>
                          <a:latin typeface="+mn-lt"/>
                          <a:ea typeface="Roboto"/>
                          <a:cs typeface="Roboto"/>
                        </a:rPr>
                        <a:t>Cathy Collins (PSL)</a:t>
                      </a:r>
                    </a:p>
                  </a:txBody>
                  <a:tcPr anchor="ct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568524510"/>
                  </a:ext>
                </a:extLst>
              </a:tr>
              <a:tr h="784623">
                <a:tc>
                  <a:txBody>
                    <a:bodyPr/>
                    <a:lstStyle/>
                    <a:p>
                      <a:pPr lvl="0" algn="l">
                        <a:buNone/>
                      </a:pPr>
                      <a:r>
                        <a:rPr lang="es-ES" sz="1600">
                          <a:solidFill>
                            <a:srgbClr val="333333"/>
                          </a:solidFill>
                          <a:latin typeface="+mn-lt"/>
                          <a:ea typeface="Roboto"/>
                          <a:cs typeface="Roboto"/>
                        </a:rPr>
                        <a:t>12:10</a:t>
                      </a:r>
                    </a:p>
                  </a:txBody>
                  <a:tcPr anchor="ctr">
                    <a:lnL w="0">
                      <a:noFill/>
                    </a:lnL>
                    <a:lnR w="0">
                      <a:noFill/>
                    </a:lnR>
                    <a:lnT w="12700" cmpd="sng">
                      <a:noFill/>
                      <a:prstDash val="solid"/>
                    </a:lnT>
                    <a:lnB w="0">
                      <a:noFill/>
                    </a:lnB>
                    <a:lnTlToBr w="0">
                      <a:noFill/>
                    </a:lnTlToBr>
                    <a:lnBlToTr w="0">
                      <a:noFill/>
                    </a:lnBlToTr>
                    <a:solidFill>
                      <a:srgbClr val="F0F0F0"/>
                    </a:solidFill>
                  </a:tcPr>
                </a:tc>
                <a:tc>
                  <a:txBody>
                    <a:bodyPr/>
                    <a:lstStyle/>
                    <a:p>
                      <a:pPr lvl="0" algn="l">
                        <a:lnSpc>
                          <a:spcPct val="100000"/>
                        </a:lnSpc>
                        <a:spcBef>
                          <a:spcPts val="0"/>
                        </a:spcBef>
                        <a:spcAft>
                          <a:spcPts val="0"/>
                        </a:spcAft>
                        <a:buNone/>
                      </a:pPr>
                      <a:r>
                        <a:rPr lang="es-ES" sz="1600" b="1" i="0" u="none" strike="noStrike" noProof="0">
                          <a:solidFill>
                            <a:srgbClr val="333333"/>
                          </a:solidFill>
                          <a:latin typeface="+mn-lt"/>
                          <a:ea typeface="Roboto"/>
                          <a:cs typeface="Roboto"/>
                        </a:rPr>
                        <a:t>EELISA Call </a:t>
                      </a:r>
                      <a:r>
                        <a:rPr lang="es-ES" sz="1600" b="1" i="0" u="none" strike="noStrike" noProof="0" err="1">
                          <a:solidFill>
                            <a:srgbClr val="333333"/>
                          </a:solidFill>
                          <a:latin typeface="+mn-lt"/>
                          <a:ea typeface="Roboto"/>
                          <a:cs typeface="Roboto"/>
                        </a:rPr>
                        <a:t>for</a:t>
                      </a:r>
                      <a:r>
                        <a:rPr lang="es-ES" sz="1600" b="1" i="0" u="none" strike="noStrike" noProof="0">
                          <a:solidFill>
                            <a:srgbClr val="333333"/>
                          </a:solidFill>
                          <a:latin typeface="+mn-lt"/>
                          <a:ea typeface="Roboto"/>
                          <a:cs typeface="Roboto"/>
                        </a:rPr>
                        <a:t> </a:t>
                      </a:r>
                      <a:r>
                        <a:rPr lang="es-ES" sz="1600" b="1" i="0" u="none" strike="noStrike" noProof="0" err="1">
                          <a:solidFill>
                            <a:srgbClr val="333333"/>
                          </a:solidFill>
                          <a:latin typeface="+mn-lt"/>
                          <a:ea typeface="Roboto"/>
                          <a:cs typeface="Roboto"/>
                        </a:rPr>
                        <a:t>BIPs</a:t>
                      </a:r>
                      <a:r>
                        <a:rPr lang="es-ES" sz="1600" b="1" i="0" u="none" strike="noStrike" noProof="0">
                          <a:solidFill>
                            <a:srgbClr val="333333"/>
                          </a:solidFill>
                          <a:latin typeface="+mn-lt"/>
                          <a:ea typeface="Roboto"/>
                          <a:cs typeface="Roboto"/>
                        </a:rPr>
                        <a:t> – General </a:t>
                      </a:r>
                      <a:r>
                        <a:rPr lang="es-ES" sz="1600" b="1" i="0" u="none" strike="noStrike" noProof="0" err="1">
                          <a:solidFill>
                            <a:srgbClr val="333333"/>
                          </a:solidFill>
                          <a:latin typeface="+mn-lt"/>
                          <a:ea typeface="Roboto"/>
                          <a:cs typeface="Roboto"/>
                        </a:rPr>
                        <a:t>information</a:t>
                      </a:r>
                      <a:endParaRPr lang="es-ES" sz="1600" b="0" i="0" u="none" strike="noStrike" noProof="0" err="1">
                        <a:solidFill>
                          <a:srgbClr val="000000"/>
                        </a:solidFill>
                        <a:latin typeface="+mn-lt"/>
                        <a:ea typeface="Roboto"/>
                        <a:cs typeface="Roboto"/>
                      </a:endParaRPr>
                    </a:p>
                    <a:p>
                      <a:pPr lvl="0" algn="l">
                        <a:buNone/>
                      </a:pPr>
                      <a:endParaRPr lang="es-ES" sz="1600" b="1">
                        <a:solidFill>
                          <a:srgbClr val="333333"/>
                        </a:solidFill>
                        <a:latin typeface="+mn-lt"/>
                        <a:ea typeface="Roboto"/>
                        <a:cs typeface="Roboto"/>
                      </a:endParaRPr>
                    </a:p>
                  </a:txBody>
                  <a:tcPr anchor="ctr">
                    <a:lnL w="0">
                      <a:noFill/>
                    </a:lnL>
                    <a:lnR w="0">
                      <a:noFill/>
                    </a:lnR>
                    <a:lnT w="12700" cmpd="sng">
                      <a:noFill/>
                      <a:prstDash val="solid"/>
                    </a:lnT>
                    <a:lnB w="0">
                      <a:noFill/>
                    </a:lnB>
                    <a:lnTlToBr w="0">
                      <a:noFill/>
                    </a:lnTlToBr>
                    <a:lnBlToTr w="0">
                      <a:noFill/>
                    </a:lnBlToTr>
                    <a:solidFill>
                      <a:srgbClr val="F0F0F0"/>
                    </a:solidFill>
                  </a:tcPr>
                </a:tc>
                <a:tc>
                  <a:txBody>
                    <a:bodyPr/>
                    <a:lstStyle/>
                    <a:p>
                      <a:pPr marL="0" lvl="0" indent="0" algn="l">
                        <a:lnSpc>
                          <a:spcPct val="100000"/>
                        </a:lnSpc>
                        <a:spcBef>
                          <a:spcPts val="0"/>
                        </a:spcBef>
                        <a:spcAft>
                          <a:spcPts val="0"/>
                        </a:spcAft>
                        <a:buNone/>
                      </a:pPr>
                      <a:r>
                        <a:rPr lang="es-ES" sz="1600" b="0" i="0" u="none" strike="noStrike" cap="none" noProof="0">
                          <a:solidFill>
                            <a:schemeClr val="tx1"/>
                          </a:solidFill>
                          <a:latin typeface="+mn-lt"/>
                          <a:ea typeface="Roboto"/>
                          <a:cs typeface="Segoe UI"/>
                        </a:rPr>
                        <a:t>Cathy Collins, Alma Catala &amp; Thibaut </a:t>
                      </a:r>
                      <a:r>
                        <a:rPr lang="es-ES" sz="1600" b="0" i="0" u="none" strike="noStrike" cap="none" noProof="0">
                          <a:solidFill>
                            <a:schemeClr val="tx1"/>
                          </a:solidFill>
                          <a:latin typeface="+mn-lt"/>
                        </a:rPr>
                        <a:t>Skrzypek</a:t>
                      </a:r>
                      <a:endParaRPr lang="es-ES" sz="1600" b="0" i="0" u="none" strike="noStrike" cap="none" noProof="0">
                        <a:solidFill>
                          <a:schemeClr val="tx1"/>
                        </a:solidFill>
                        <a:latin typeface="+mn-lt"/>
                        <a:ea typeface="Roboto"/>
                        <a:cs typeface="Segoe UI"/>
                      </a:endParaRPr>
                    </a:p>
                    <a:p>
                      <a:pPr marL="0" lvl="0" indent="0" algn="l">
                        <a:lnSpc>
                          <a:spcPct val="100000"/>
                        </a:lnSpc>
                        <a:spcBef>
                          <a:spcPts val="0"/>
                        </a:spcBef>
                        <a:spcAft>
                          <a:spcPts val="0"/>
                        </a:spcAft>
                        <a:buNone/>
                      </a:pPr>
                      <a:endParaRPr lang="es-ES" sz="1600" b="0" i="0" u="none" strike="noStrike" cap="none" noProof="0">
                        <a:solidFill>
                          <a:srgbClr val="333333"/>
                        </a:solidFill>
                        <a:highlight>
                          <a:srgbClr val="FFFFFF"/>
                        </a:highlight>
                        <a:latin typeface="+mn-lt"/>
                        <a:ea typeface="Roboto"/>
                        <a:cs typeface="Segoe UI"/>
                      </a:endParaRPr>
                    </a:p>
                  </a:txBody>
                  <a:tcPr anchor="ctr">
                    <a:lnL w="0">
                      <a:noFill/>
                    </a:lnL>
                    <a:lnR w="0">
                      <a:noFill/>
                    </a:lnR>
                    <a:lnT w="12700" cmpd="sng">
                      <a:noFill/>
                      <a:prstDash val="solid"/>
                    </a:lnT>
                    <a:lnB w="0">
                      <a:noFill/>
                    </a:lnB>
                    <a:lnTlToBr w="0">
                      <a:noFill/>
                    </a:lnTlToBr>
                    <a:lnBlToTr w="0">
                      <a:noFill/>
                    </a:lnBlToTr>
                    <a:solidFill>
                      <a:srgbClr val="F0F0F0"/>
                    </a:solidFill>
                  </a:tcPr>
                </a:tc>
                <a:extLst>
                  <a:ext uri="{0D108BD9-81ED-4DB2-BD59-A6C34878D82A}">
                    <a16:rowId xmlns:a16="http://schemas.microsoft.com/office/drawing/2014/main" val="160332993"/>
                  </a:ext>
                </a:extLst>
              </a:tr>
              <a:tr h="438402">
                <a:tc>
                  <a:txBody>
                    <a:bodyPr/>
                    <a:lstStyle/>
                    <a:p>
                      <a:pPr lvl="0" algn="l">
                        <a:buNone/>
                      </a:pPr>
                      <a:r>
                        <a:rPr lang="es-ES" sz="1600">
                          <a:solidFill>
                            <a:srgbClr val="333333"/>
                          </a:solidFill>
                          <a:latin typeface="+mn-lt"/>
                          <a:ea typeface="Roboto"/>
                          <a:cs typeface="Roboto"/>
                        </a:rPr>
                        <a:t>12:40</a:t>
                      </a:r>
                      <a:endParaRPr lang="en-US" sz="1600">
                        <a:solidFill>
                          <a:srgbClr val="333333"/>
                        </a:solidFill>
                        <a:latin typeface="+mn-lt"/>
                        <a:ea typeface="Roboto" panose="02000000000000000000" pitchFamily="2" charset="0"/>
                        <a:cs typeface="Roboto" panose="02000000000000000000" pitchFamily="2" charset="0"/>
                      </a:endParaRPr>
                    </a:p>
                  </a:txBody>
                  <a:tcPr anchor="ctr">
                    <a:lnL w="12700" cmpd="sng">
                      <a:noFill/>
                      <a:prstDash val="solid"/>
                    </a:lnL>
                    <a:lnR w="12700" cmpd="sng">
                      <a:noFill/>
                      <a:prstDash val="solid"/>
                    </a:lnR>
                    <a:lnT w="0">
                      <a:noFill/>
                    </a:lnT>
                    <a:lnB w="12700" cmpd="sng">
                      <a:noFill/>
                      <a:prstDash val="solid"/>
                    </a:lnB>
                    <a:lnTlToBr w="12700" cmpd="sng">
                      <a:noFill/>
                      <a:prstDash val="solid"/>
                    </a:lnTlToBr>
                    <a:lnBlToTr w="12700" cmpd="sng">
                      <a:noFill/>
                      <a:prstDash val="solid"/>
                    </a:lnBlToTr>
                    <a:solidFill>
                      <a:srgbClr val="FFFFFF"/>
                    </a:solidFill>
                  </a:tcPr>
                </a:tc>
                <a:tc>
                  <a:txBody>
                    <a:bodyPr/>
                    <a:lstStyle/>
                    <a:p>
                      <a:pPr lvl="0" algn="l">
                        <a:buNone/>
                      </a:pPr>
                      <a:r>
                        <a:rPr lang="es-ES" sz="1600" b="1">
                          <a:solidFill>
                            <a:srgbClr val="333333"/>
                          </a:solidFill>
                          <a:latin typeface="+mn-lt"/>
                          <a:ea typeface="Roboto" panose="02000000000000000000" pitchFamily="2" charset="0"/>
                          <a:cs typeface="Roboto" panose="02000000000000000000" pitchFamily="2" charset="0"/>
                        </a:rPr>
                        <a:t>Q&amp;A</a:t>
                      </a:r>
                      <a:endParaRPr lang="en-US" sz="1600">
                        <a:solidFill>
                          <a:srgbClr val="333333"/>
                        </a:solidFill>
                        <a:latin typeface="+mn-lt"/>
                        <a:ea typeface="Roboto" panose="02000000000000000000" pitchFamily="2" charset="0"/>
                        <a:cs typeface="Roboto" panose="02000000000000000000" pitchFamily="2" charset="0"/>
                      </a:endParaRPr>
                    </a:p>
                  </a:txBody>
                  <a:tcPr anchor="ctr">
                    <a:lnL w="12700" cmpd="sng">
                      <a:noFill/>
                      <a:prstDash val="solid"/>
                    </a:lnL>
                    <a:lnR w="12700" cmpd="sng">
                      <a:noFill/>
                      <a:prstDash val="solid"/>
                    </a:lnR>
                    <a:lnT w="0">
                      <a:noFill/>
                    </a:lnT>
                    <a:lnB w="12700" cmpd="sng">
                      <a:noFill/>
                      <a:prstDash val="solid"/>
                    </a:lnB>
                    <a:lnTlToBr w="12700" cmpd="sng">
                      <a:noFill/>
                      <a:prstDash val="solid"/>
                    </a:lnTlToBr>
                    <a:lnBlToTr w="12700" cmpd="sng">
                      <a:noFill/>
                      <a:prstDash val="solid"/>
                    </a:lnBlToTr>
                    <a:solidFill>
                      <a:srgbClr val="FFFFFF"/>
                    </a:solidFill>
                  </a:tcPr>
                </a:tc>
                <a:tc>
                  <a:txBody>
                    <a:bodyPr/>
                    <a:lstStyle/>
                    <a:p>
                      <a:pPr lvl="0" algn="l">
                        <a:buNone/>
                      </a:pPr>
                      <a:r>
                        <a:rPr lang="es-ES" sz="1600">
                          <a:solidFill>
                            <a:srgbClr val="333333"/>
                          </a:solidFill>
                          <a:latin typeface="+mn-lt"/>
                          <a:ea typeface="Roboto"/>
                          <a:cs typeface="Roboto"/>
                        </a:rPr>
                        <a:t>WP5 &amp; WP4 representatives</a:t>
                      </a:r>
                    </a:p>
                  </a:txBody>
                  <a:tcPr anchor="ctr">
                    <a:lnL w="12700" cmpd="sng">
                      <a:noFill/>
                      <a:prstDash val="solid"/>
                    </a:lnL>
                    <a:lnR w="12700" cmpd="sng">
                      <a:noFill/>
                      <a:prstDash val="solid"/>
                    </a:lnR>
                    <a:lnT w="0">
                      <a:noFill/>
                    </a:lnT>
                    <a:lnB w="12700" cmpd="sng">
                      <a:no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92518241"/>
                  </a:ext>
                </a:extLst>
              </a:tr>
            </a:tbl>
          </a:graphicData>
        </a:graphic>
      </p:graphicFrame>
    </p:spTree>
    <p:extLst>
      <p:ext uri="{BB962C8B-B14F-4D97-AF65-F5344CB8AC3E}">
        <p14:creationId xmlns:p14="http://schemas.microsoft.com/office/powerpoint/2010/main" val="829021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4"/>
          <p:cNvSpPr txBox="1"/>
          <p:nvPr/>
        </p:nvSpPr>
        <p:spPr>
          <a:xfrm>
            <a:off x="388295" y="4009831"/>
            <a:ext cx="9991480" cy="830956"/>
          </a:xfrm>
          <a:prstGeom prst="rect">
            <a:avLst/>
          </a:prstGeom>
          <a:noFill/>
          <a:ln>
            <a:noFill/>
          </a:ln>
        </p:spPr>
        <p:txBody>
          <a:bodyPr spcFirstLastPara="1" wrap="square" lIns="91425" tIns="45700" rIns="91425" bIns="45700" anchor="t" anchorCtr="0">
            <a:spAutoFit/>
          </a:bodyPr>
          <a:lstStyle/>
          <a:p>
            <a:r>
              <a:rPr lang="es-ES" sz="4800" b="1">
                <a:solidFill>
                  <a:schemeClr val="lt1"/>
                </a:solidFill>
                <a:latin typeface="Roboto"/>
                <a:ea typeface="Roboto"/>
                <a:cs typeface="Roboto"/>
                <a:sym typeface="Roboto"/>
              </a:rPr>
              <a:t>EELISA Call </a:t>
            </a:r>
            <a:r>
              <a:rPr lang="es-ES" sz="4800" b="1" err="1">
                <a:solidFill>
                  <a:schemeClr val="lt1"/>
                </a:solidFill>
                <a:latin typeface="Roboto"/>
                <a:ea typeface="Roboto"/>
                <a:cs typeface="Roboto"/>
                <a:sym typeface="Roboto"/>
              </a:rPr>
              <a:t>for</a:t>
            </a:r>
            <a:r>
              <a:rPr lang="es-ES" sz="4800" b="1">
                <a:solidFill>
                  <a:schemeClr val="lt1"/>
                </a:solidFill>
                <a:latin typeface="Roboto"/>
                <a:ea typeface="Roboto"/>
                <a:cs typeface="Roboto"/>
                <a:sym typeface="Roboto"/>
              </a:rPr>
              <a:t> </a:t>
            </a:r>
            <a:r>
              <a:rPr lang="es-ES" sz="4800" b="1" err="1">
                <a:solidFill>
                  <a:schemeClr val="lt1"/>
                </a:solidFill>
                <a:latin typeface="Roboto"/>
                <a:ea typeface="Roboto"/>
                <a:cs typeface="Roboto"/>
                <a:sym typeface="Roboto"/>
              </a:rPr>
              <a:t>BIPs</a:t>
            </a:r>
            <a:endParaRPr lang="es-ES" sz="3600">
              <a:solidFill>
                <a:srgbClr val="FFFFFF"/>
              </a:solidFill>
              <a:latin typeface="Roboto"/>
              <a:ea typeface="Roboto"/>
              <a:cs typeface="Roboto"/>
            </a:endParaRPr>
          </a:p>
        </p:txBody>
      </p:sp>
      <p:sp>
        <p:nvSpPr>
          <p:cNvPr id="2" name="Slide Number Placeholder 1">
            <a:extLst>
              <a:ext uri="{FF2B5EF4-FFF2-40B4-BE49-F238E27FC236}">
                <a16:creationId xmlns:a16="http://schemas.microsoft.com/office/drawing/2014/main" id="{3DD0C6A6-F36B-EBC4-A77C-C2A9717FA59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3</a:t>
            </a:fld>
            <a:endParaRPr lang="es-ES"/>
          </a:p>
        </p:txBody>
      </p:sp>
      <p:sp>
        <p:nvSpPr>
          <p:cNvPr id="4" name="Marcador de pie de página 2">
            <a:extLst>
              <a:ext uri="{FF2B5EF4-FFF2-40B4-BE49-F238E27FC236}">
                <a16:creationId xmlns:a16="http://schemas.microsoft.com/office/drawing/2014/main" id="{D0F22B1E-CE66-F99F-BCD2-C7454E3BEFA1}"/>
              </a:ext>
            </a:extLst>
          </p:cNvPr>
          <p:cNvSpPr>
            <a:spLocks noGrp="1"/>
          </p:cNvSpPr>
          <p:nvPr>
            <p:ph type="ftr" idx="11"/>
          </p:nvPr>
        </p:nvSpPr>
        <p:spPr/>
        <p:txBody>
          <a:bodyPr/>
          <a:lstStyle/>
          <a:p>
            <a:r>
              <a:rPr lang="en-US">
                <a:solidFill>
                  <a:schemeClr val="bg1"/>
                </a:solidFill>
              </a:rPr>
              <a:t>1st EELISA Call for BIPs– Info session | 27/10/26</a:t>
            </a:r>
          </a:p>
        </p:txBody>
      </p:sp>
      <p:sp>
        <p:nvSpPr>
          <p:cNvPr id="3" name="Marcador de texto 2">
            <a:extLst>
              <a:ext uri="{FF2B5EF4-FFF2-40B4-BE49-F238E27FC236}">
                <a16:creationId xmlns:a16="http://schemas.microsoft.com/office/drawing/2014/main" id="{04563E76-1F0B-2D02-C4FB-99669BD5ECDA}"/>
              </a:ext>
            </a:extLst>
          </p:cNvPr>
          <p:cNvSpPr>
            <a:spLocks noGrp="1"/>
          </p:cNvSpPr>
          <p:nvPr>
            <p:ph type="body" idx="1"/>
          </p:nvPr>
        </p:nvSpPr>
        <p:spPr/>
        <p:txBody>
          <a:bodyPr>
            <a:normAutofit fontScale="92500" lnSpcReduction="10000"/>
          </a:bodyPr>
          <a:lstStyle/>
          <a:p>
            <a:r>
              <a:rPr lang="es-ES"/>
              <a:t>02</a:t>
            </a:r>
          </a:p>
        </p:txBody>
      </p:sp>
    </p:spTree>
    <p:extLst>
      <p:ext uri="{BB962C8B-B14F-4D97-AF65-F5344CB8AC3E}">
        <p14:creationId xmlns:p14="http://schemas.microsoft.com/office/powerpoint/2010/main" val="3617225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76D21-7AFB-BD0D-63E6-C4448C5892E4}"/>
            </a:ext>
          </a:extLst>
        </p:cNvPr>
        <p:cNvGrpSpPr/>
        <p:nvPr/>
      </p:nvGrpSpPr>
      <p:grpSpPr>
        <a:xfrm>
          <a:off x="0" y="0"/>
          <a:ext cx="0" cy="0"/>
          <a:chOff x="0" y="0"/>
          <a:chExt cx="0" cy="0"/>
        </a:xfrm>
      </p:grpSpPr>
      <p:sp>
        <p:nvSpPr>
          <p:cNvPr id="6" name="Marcador de número de diapositiva 1">
            <a:extLst>
              <a:ext uri="{FF2B5EF4-FFF2-40B4-BE49-F238E27FC236}">
                <a16:creationId xmlns:a16="http://schemas.microsoft.com/office/drawing/2014/main" id="{56FF20D9-F385-367B-A994-442C8168A0F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15F2F8D-8C3F-104F-BC62-C71A2508EAA0}" type="slidenum">
              <a:rPr kumimoji="0" lang="es-ES" sz="1400" b="1" i="0" u="none" strike="noStrike" kern="0" cap="none" spc="0" normalizeH="0" baseline="0" noProof="0" smtClean="0">
                <a:ln>
                  <a:noFill/>
                </a:ln>
                <a:solidFill>
                  <a:srgbClr val="FFFFFF"/>
                </a:solidFill>
                <a:effectLst/>
                <a:uLnTx/>
                <a:uFillTx/>
                <a:latin typeface="Roboto" panose="02000000000000000000" pitchFamily="2" charset="0"/>
                <a:ea typeface="Roboto" panose="02000000000000000000"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s-ES" sz="1400" b="1"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Arial"/>
              <a:sym typeface="Arial"/>
            </a:endParaRPr>
          </a:p>
        </p:txBody>
      </p:sp>
      <p:sp>
        <p:nvSpPr>
          <p:cNvPr id="2" name="Title 1">
            <a:extLst>
              <a:ext uri="{FF2B5EF4-FFF2-40B4-BE49-F238E27FC236}">
                <a16:creationId xmlns:a16="http://schemas.microsoft.com/office/drawing/2014/main" id="{3CB57736-0B93-8BAA-DA91-68E9ABFE9245}"/>
              </a:ext>
            </a:extLst>
          </p:cNvPr>
          <p:cNvSpPr>
            <a:spLocks noGrp="1"/>
          </p:cNvSpPr>
          <p:nvPr>
            <p:ph type="title"/>
          </p:nvPr>
        </p:nvSpPr>
        <p:spPr/>
        <p:txBody>
          <a:bodyPr>
            <a:normAutofit/>
          </a:bodyPr>
          <a:lstStyle/>
          <a:p>
            <a:r>
              <a:rPr lang="en-US" sz="3000" b="1">
                <a:solidFill>
                  <a:schemeClr val="accent1"/>
                </a:solidFill>
                <a:latin typeface="Roboto"/>
                <a:ea typeface="Roboto"/>
                <a:cs typeface="Roboto"/>
              </a:rPr>
              <a:t>What are BIPs? </a:t>
            </a:r>
          </a:p>
        </p:txBody>
      </p:sp>
      <p:sp>
        <p:nvSpPr>
          <p:cNvPr id="26" name="TextBox 25">
            <a:extLst>
              <a:ext uri="{FF2B5EF4-FFF2-40B4-BE49-F238E27FC236}">
                <a16:creationId xmlns:a16="http://schemas.microsoft.com/office/drawing/2014/main" id="{28F6378A-E0CF-C6E9-5460-D5AB2CE520A9}"/>
              </a:ext>
            </a:extLst>
          </p:cNvPr>
          <p:cNvSpPr txBox="1"/>
          <p:nvPr/>
        </p:nvSpPr>
        <p:spPr>
          <a:xfrm>
            <a:off x="537200" y="4129883"/>
            <a:ext cx="1420000" cy="280000"/>
          </a:xfrm>
          <a:prstGeom prst="rect">
            <a:avLst/>
          </a:prstGeom>
          <a:noFill/>
        </p:spPr>
        <p:txBody>
          <a:bodyPr wrap="square" lIns="0" tIns="0" rIns="0" bIns="0" anchor="ctr">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Cost type</a:t>
            </a:r>
          </a:p>
        </p:txBody>
      </p:sp>
      <p:sp>
        <p:nvSpPr>
          <p:cNvPr id="27" name="TextBox 26">
            <a:extLst>
              <a:ext uri="{FF2B5EF4-FFF2-40B4-BE49-F238E27FC236}">
                <a16:creationId xmlns:a16="http://schemas.microsoft.com/office/drawing/2014/main" id="{C0F903A2-EEC1-5318-4BC8-D59B2E89937D}"/>
              </a:ext>
            </a:extLst>
          </p:cNvPr>
          <p:cNvSpPr txBox="1"/>
          <p:nvPr/>
        </p:nvSpPr>
        <p:spPr>
          <a:xfrm>
            <a:off x="1957200"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BME</a:t>
            </a:r>
          </a:p>
        </p:txBody>
      </p:sp>
      <p:sp>
        <p:nvSpPr>
          <p:cNvPr id="28" name="TextBox 27">
            <a:extLst>
              <a:ext uri="{FF2B5EF4-FFF2-40B4-BE49-F238E27FC236}">
                <a16:creationId xmlns:a16="http://schemas.microsoft.com/office/drawing/2014/main" id="{897EC3E0-DB46-E4BC-A1BD-86B36710845E}"/>
              </a:ext>
            </a:extLst>
          </p:cNvPr>
          <p:cNvSpPr txBox="1"/>
          <p:nvPr/>
        </p:nvSpPr>
        <p:spPr>
          <a:xfrm>
            <a:off x="2869488" y="413285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ENPC</a:t>
            </a:r>
          </a:p>
        </p:txBody>
      </p:sp>
      <p:sp>
        <p:nvSpPr>
          <p:cNvPr id="29" name="TextBox 28">
            <a:extLst>
              <a:ext uri="{FF2B5EF4-FFF2-40B4-BE49-F238E27FC236}">
                <a16:creationId xmlns:a16="http://schemas.microsoft.com/office/drawing/2014/main" id="{AD1EEB78-D844-5512-1931-FD016E8B990C}"/>
              </a:ext>
            </a:extLst>
          </p:cNvPr>
          <p:cNvSpPr txBox="1"/>
          <p:nvPr/>
        </p:nvSpPr>
        <p:spPr>
          <a:xfrm>
            <a:off x="3955043" y="413285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FAU</a:t>
            </a:r>
          </a:p>
        </p:txBody>
      </p:sp>
      <p:sp>
        <p:nvSpPr>
          <p:cNvPr id="30" name="TextBox 29">
            <a:extLst>
              <a:ext uri="{FF2B5EF4-FFF2-40B4-BE49-F238E27FC236}">
                <a16:creationId xmlns:a16="http://schemas.microsoft.com/office/drawing/2014/main" id="{B19D75D8-7AB8-C172-55E7-59914EC12629}"/>
              </a:ext>
            </a:extLst>
          </p:cNvPr>
          <p:cNvSpPr txBox="1"/>
          <p:nvPr/>
        </p:nvSpPr>
        <p:spPr>
          <a:xfrm>
            <a:off x="4966557" y="1748938"/>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ITU</a:t>
            </a:r>
          </a:p>
        </p:txBody>
      </p:sp>
      <p:sp>
        <p:nvSpPr>
          <p:cNvPr id="31" name="TextBox 30">
            <a:extLst>
              <a:ext uri="{FF2B5EF4-FFF2-40B4-BE49-F238E27FC236}">
                <a16:creationId xmlns:a16="http://schemas.microsoft.com/office/drawing/2014/main" id="{11A890DD-6FF8-3D32-FDF1-A5F857FCCF2D}"/>
              </a:ext>
            </a:extLst>
          </p:cNvPr>
          <p:cNvSpPr txBox="1"/>
          <p:nvPr/>
        </p:nvSpPr>
        <p:spPr>
          <a:xfrm>
            <a:off x="5964034"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PSL</a:t>
            </a:r>
          </a:p>
        </p:txBody>
      </p:sp>
      <p:sp>
        <p:nvSpPr>
          <p:cNvPr id="32" name="TextBox 31">
            <a:extLst>
              <a:ext uri="{FF2B5EF4-FFF2-40B4-BE49-F238E27FC236}">
                <a16:creationId xmlns:a16="http://schemas.microsoft.com/office/drawing/2014/main" id="{DB1CF074-1170-A6A3-19CF-96B3EA77484A}"/>
              </a:ext>
            </a:extLst>
          </p:cNvPr>
          <p:cNvSpPr txBox="1"/>
          <p:nvPr/>
        </p:nvSpPr>
        <p:spPr>
          <a:xfrm>
            <a:off x="7908699" y="4126630"/>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SSSA</a:t>
            </a:r>
          </a:p>
        </p:txBody>
      </p:sp>
      <p:sp>
        <p:nvSpPr>
          <p:cNvPr id="33" name="TextBox 32">
            <a:extLst>
              <a:ext uri="{FF2B5EF4-FFF2-40B4-BE49-F238E27FC236}">
                <a16:creationId xmlns:a16="http://schemas.microsoft.com/office/drawing/2014/main" id="{4C132E56-7F94-7FEF-F3E9-429E10C6A15E}"/>
              </a:ext>
            </a:extLst>
          </p:cNvPr>
          <p:cNvSpPr txBox="1"/>
          <p:nvPr/>
        </p:nvSpPr>
        <p:spPr>
          <a:xfrm>
            <a:off x="8923881"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UNSTPB</a:t>
            </a:r>
          </a:p>
        </p:txBody>
      </p:sp>
      <p:sp>
        <p:nvSpPr>
          <p:cNvPr id="34" name="TextBox 33">
            <a:extLst>
              <a:ext uri="{FF2B5EF4-FFF2-40B4-BE49-F238E27FC236}">
                <a16:creationId xmlns:a16="http://schemas.microsoft.com/office/drawing/2014/main" id="{8AA61EC6-AAF3-97B0-21BA-77EB0B3F383C}"/>
              </a:ext>
            </a:extLst>
          </p:cNvPr>
          <p:cNvSpPr txBox="1"/>
          <p:nvPr/>
        </p:nvSpPr>
        <p:spPr>
          <a:xfrm>
            <a:off x="9842535"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UPM</a:t>
            </a:r>
          </a:p>
        </p:txBody>
      </p:sp>
      <p:sp>
        <p:nvSpPr>
          <p:cNvPr id="35" name="TextBox 34">
            <a:extLst>
              <a:ext uri="{FF2B5EF4-FFF2-40B4-BE49-F238E27FC236}">
                <a16:creationId xmlns:a16="http://schemas.microsoft.com/office/drawing/2014/main" id="{76E7A60F-2DE7-2D17-268F-09EE13FA5858}"/>
              </a:ext>
            </a:extLst>
          </p:cNvPr>
          <p:cNvSpPr txBox="1"/>
          <p:nvPr/>
        </p:nvSpPr>
        <p:spPr>
          <a:xfrm>
            <a:off x="10681647"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ZHAW</a:t>
            </a:r>
          </a:p>
        </p:txBody>
      </p:sp>
      <p:sp>
        <p:nvSpPr>
          <p:cNvPr id="68" name="Rectangle 67">
            <a:extLst>
              <a:ext uri="{FF2B5EF4-FFF2-40B4-BE49-F238E27FC236}">
                <a16:creationId xmlns:a16="http://schemas.microsoft.com/office/drawing/2014/main" id="{E5E45CCF-ED81-AE03-AC0D-2EEF4FEC2E25}"/>
              </a:ext>
            </a:extLst>
          </p:cNvPr>
          <p:cNvSpPr/>
          <p:nvPr/>
        </p:nvSpPr>
        <p:spPr>
          <a:xfrm>
            <a:off x="457200" y="5318733"/>
            <a:ext cx="11270000" cy="28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s-ES" sz="20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TextBox 31">
            <a:extLst>
              <a:ext uri="{FF2B5EF4-FFF2-40B4-BE49-F238E27FC236}">
                <a16:creationId xmlns:a16="http://schemas.microsoft.com/office/drawing/2014/main" id="{F4E27F6C-7C76-BDFA-3D21-C592164371B3}"/>
              </a:ext>
            </a:extLst>
          </p:cNvPr>
          <p:cNvSpPr txBox="1"/>
          <p:nvPr/>
        </p:nvSpPr>
        <p:spPr>
          <a:xfrm>
            <a:off x="6887470" y="4184236"/>
            <a:ext cx="1085555" cy="164789"/>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s-ES" sz="1000" b="1" i="0" u="none" strike="noStrike" kern="0" cap="none" spc="0" normalizeH="0" baseline="0" noProof="0">
                <a:ln>
                  <a:noFill/>
                </a:ln>
                <a:solidFill>
                  <a:srgbClr val="FFFFFF"/>
                </a:solidFill>
                <a:effectLst/>
                <a:uLnTx/>
                <a:uFillTx/>
                <a:latin typeface="Roboto"/>
                <a:cs typeface="Arial"/>
                <a:sym typeface="Arial"/>
              </a:rPr>
              <a:t>SNS</a:t>
            </a:r>
            <a:endParaRPr kumimoji="0" sz="1000" b="1" i="0" u="none" strike="noStrike" kern="0" cap="none" spc="0" normalizeH="0" baseline="0" noProof="0">
              <a:ln>
                <a:noFill/>
              </a:ln>
              <a:solidFill>
                <a:srgbClr val="FFFFFF"/>
              </a:solidFill>
              <a:effectLst/>
              <a:uLnTx/>
              <a:uFillTx/>
              <a:latin typeface="Roboto"/>
              <a:cs typeface="Arial"/>
              <a:sym typeface="Arial"/>
            </a:endParaRPr>
          </a:p>
        </p:txBody>
      </p:sp>
      <p:sp>
        <p:nvSpPr>
          <p:cNvPr id="73" name="Marcador de pie de página 2">
            <a:extLst>
              <a:ext uri="{FF2B5EF4-FFF2-40B4-BE49-F238E27FC236}">
                <a16:creationId xmlns:a16="http://schemas.microsoft.com/office/drawing/2014/main" id="{7D77F6F4-31FE-C93D-8DAE-6C80F6FEDCEF}"/>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rPr>
              <a:t>1st EELISA Call for BIPs – Info session | 27/10/26</a:t>
            </a:r>
          </a:p>
        </p:txBody>
      </p:sp>
      <p:sp>
        <p:nvSpPr>
          <p:cNvPr id="4" name="TextBox 3">
            <a:extLst>
              <a:ext uri="{FF2B5EF4-FFF2-40B4-BE49-F238E27FC236}">
                <a16:creationId xmlns:a16="http://schemas.microsoft.com/office/drawing/2014/main" id="{3E30FCB9-88A0-18B5-F7CB-FBE9A98FD05E}"/>
              </a:ext>
            </a:extLst>
          </p:cNvPr>
          <p:cNvSpPr txBox="1"/>
          <p:nvPr/>
        </p:nvSpPr>
        <p:spPr>
          <a:xfrm>
            <a:off x="435794" y="1363903"/>
            <a:ext cx="11047691"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000" b="1"/>
              <a:t>A Blended Intensive </a:t>
            </a:r>
            <a:r>
              <a:rPr lang="en-US" sz="2000" b="1" err="1"/>
              <a:t>Programme</a:t>
            </a:r>
            <a:r>
              <a:rPr lang="en-US" sz="2000" b="1"/>
              <a:t> </a:t>
            </a:r>
            <a:r>
              <a:rPr lang="en-US" sz="2000"/>
              <a:t>(BIPs) is</a:t>
            </a:r>
            <a:r>
              <a:rPr lang="en-US" sz="2000">
                <a:latin typeface="Arial"/>
                <a:ea typeface="Roboto"/>
                <a:cs typeface="Arial"/>
              </a:rPr>
              <a:t> a</a:t>
            </a:r>
            <a:r>
              <a:rPr lang="en-US" sz="2000">
                <a:highlight>
                  <a:srgbClr val="FFFFFF"/>
                </a:highlight>
                <a:latin typeface="Roboto"/>
                <a:ea typeface="Roboto"/>
                <a:cs typeface="Roboto"/>
              </a:rPr>
              <a:t> </a:t>
            </a:r>
            <a:r>
              <a:rPr lang="en-US" sz="2000" b="1">
                <a:highlight>
                  <a:srgbClr val="FFFFFF"/>
                </a:highlight>
                <a:latin typeface="Roboto"/>
                <a:ea typeface="Roboto"/>
                <a:cs typeface="Roboto"/>
              </a:rPr>
              <a:t>short, intensive educational programme</a:t>
            </a:r>
            <a:r>
              <a:rPr lang="en-US" sz="2000">
                <a:highlight>
                  <a:srgbClr val="FFFFFF"/>
                </a:highlight>
                <a:latin typeface="Roboto"/>
                <a:ea typeface="Roboto"/>
                <a:cs typeface="Roboto"/>
              </a:rPr>
              <a:t> designed for students and staff in higher education. </a:t>
            </a:r>
            <a:endParaRPr lang="en-US" sz="2000">
              <a:latin typeface="Aptos" panose="02110004020202020204"/>
              <a:ea typeface="Roboto"/>
              <a:cs typeface="Roboto"/>
            </a:endParaRPr>
          </a:p>
          <a:p>
            <a:pPr algn="just"/>
            <a:endParaRPr lang="en-US" sz="2000">
              <a:highlight>
                <a:srgbClr val="FFFFFF"/>
              </a:highlight>
              <a:latin typeface="Roboto"/>
              <a:ea typeface="Roboto"/>
              <a:cs typeface="Roboto"/>
            </a:endParaRPr>
          </a:p>
          <a:p>
            <a:pPr algn="just"/>
            <a:r>
              <a:rPr lang="en-US" sz="2000">
                <a:highlight>
                  <a:srgbClr val="FFFFFF"/>
                </a:highlight>
                <a:latin typeface="Roboto"/>
                <a:ea typeface="Roboto"/>
                <a:cs typeface="Roboto"/>
              </a:rPr>
              <a:t>It combines </a:t>
            </a:r>
            <a:r>
              <a:rPr lang="en-US" sz="2000" b="1">
                <a:highlight>
                  <a:srgbClr val="FFFFFF"/>
                </a:highlight>
                <a:latin typeface="Roboto"/>
                <a:ea typeface="Roboto"/>
                <a:cs typeface="Roboto"/>
              </a:rPr>
              <a:t>physical mobility,  </a:t>
            </a:r>
            <a:r>
              <a:rPr lang="en-US" sz="2000">
                <a:highlight>
                  <a:srgbClr val="FFFFFF"/>
                </a:highlight>
                <a:latin typeface="Roboto"/>
                <a:ea typeface="Roboto"/>
                <a:cs typeface="Roboto"/>
              </a:rPr>
              <a:t>5-30 days, with a </a:t>
            </a:r>
            <a:r>
              <a:rPr lang="en-US" sz="2000" b="1">
                <a:highlight>
                  <a:srgbClr val="FFFFFF"/>
                </a:highlight>
                <a:latin typeface="Roboto"/>
                <a:ea typeface="Roboto"/>
                <a:cs typeface="Roboto"/>
              </a:rPr>
              <a:t>mandatory</a:t>
            </a:r>
            <a:r>
              <a:rPr lang="en-US" sz="2000">
                <a:highlight>
                  <a:srgbClr val="FFFFFF"/>
                </a:highlight>
                <a:latin typeface="Roboto"/>
                <a:ea typeface="Roboto"/>
                <a:cs typeface="Roboto"/>
              </a:rPr>
              <a:t> </a:t>
            </a:r>
            <a:r>
              <a:rPr lang="en-US" sz="2000" b="1">
                <a:highlight>
                  <a:srgbClr val="FFFFFF"/>
                </a:highlight>
                <a:latin typeface="Roboto"/>
                <a:ea typeface="Roboto"/>
                <a:cs typeface="Roboto"/>
              </a:rPr>
              <a:t>virtual  component</a:t>
            </a:r>
            <a:r>
              <a:rPr lang="en-US" sz="2000">
                <a:highlight>
                  <a:srgbClr val="FFFFFF"/>
                </a:highlight>
                <a:latin typeface="Roboto"/>
                <a:ea typeface="Roboto"/>
                <a:cs typeface="Roboto"/>
              </a:rPr>
              <a:t> that allows participants to collaborate online across institutions and countries.</a:t>
            </a:r>
            <a:endParaRPr lang="en-US" sz="2000">
              <a:latin typeface="Aptos" panose="02110004020202020204"/>
              <a:ea typeface="Roboto"/>
              <a:cs typeface="Roboto"/>
            </a:endParaRPr>
          </a:p>
          <a:p>
            <a:pPr algn="just"/>
            <a:endParaRPr lang="en-US" sz="2000">
              <a:highlight>
                <a:srgbClr val="FFFFFF"/>
              </a:highlight>
              <a:latin typeface="Roboto"/>
              <a:ea typeface="Roboto"/>
              <a:cs typeface="Roboto"/>
            </a:endParaRPr>
          </a:p>
          <a:p>
            <a:pPr algn="just"/>
            <a:r>
              <a:rPr lang="en-US" sz="2000" b="1">
                <a:highlight>
                  <a:srgbClr val="FFFFFF"/>
                </a:highlight>
                <a:latin typeface="Roboto"/>
                <a:ea typeface="Roboto"/>
                <a:cs typeface="Roboto"/>
              </a:rPr>
              <a:t>Academics and staff </a:t>
            </a:r>
            <a:r>
              <a:rPr lang="en-US" sz="2000">
                <a:highlight>
                  <a:srgbClr val="FFFFFF"/>
                </a:highlight>
                <a:latin typeface="Roboto"/>
                <a:ea typeface="Roboto"/>
                <a:cs typeface="Roboto"/>
              </a:rPr>
              <a:t>can propose a BIP and apply for funding to develop a new </a:t>
            </a:r>
            <a:r>
              <a:rPr lang="en-US" sz="2000" err="1">
                <a:highlight>
                  <a:srgbClr val="FFFFFF"/>
                </a:highlight>
                <a:latin typeface="Roboto"/>
                <a:ea typeface="Roboto"/>
                <a:cs typeface="Roboto"/>
              </a:rPr>
              <a:t>programme</a:t>
            </a:r>
            <a:r>
              <a:rPr lang="en-US" sz="2000">
                <a:highlight>
                  <a:srgbClr val="FFFFFF"/>
                </a:highlight>
                <a:latin typeface="Roboto"/>
                <a:ea typeface="Roboto"/>
                <a:cs typeface="Roboto"/>
              </a:rPr>
              <a:t> or adapt an existing course. </a:t>
            </a:r>
          </a:p>
          <a:p>
            <a:pPr algn="just"/>
            <a:endParaRPr lang="en-US" sz="2000">
              <a:highlight>
                <a:srgbClr val="FFFFFF"/>
              </a:highlight>
              <a:latin typeface="Roboto"/>
              <a:ea typeface="Roboto"/>
              <a:cs typeface="Roboto"/>
            </a:endParaRPr>
          </a:p>
          <a:p>
            <a:pPr algn="just"/>
            <a:r>
              <a:rPr lang="en-US" sz="2000">
                <a:highlight>
                  <a:srgbClr val="FFFFFF"/>
                </a:highlight>
                <a:latin typeface="Roboto"/>
                <a:ea typeface="Roboto"/>
                <a:cs typeface="Roboto"/>
              </a:rPr>
              <a:t>BIPs are open to BA, MA and PhD students, as well as academic and administrative staff. </a:t>
            </a:r>
            <a:endParaRPr lang="en-US">
              <a:cs typeface="Arial"/>
            </a:endParaRPr>
          </a:p>
          <a:p>
            <a:pPr algn="just"/>
            <a:endParaRPr lang="en-US" sz="2000">
              <a:highlight>
                <a:srgbClr val="FFFFFF"/>
              </a:highlight>
              <a:latin typeface="Arial"/>
              <a:ea typeface="Roboto"/>
              <a:cs typeface="Arial"/>
            </a:endParaRPr>
          </a:p>
          <a:p>
            <a:pPr algn="just"/>
            <a:r>
              <a:rPr lang="en-US" sz="2000">
                <a:highlight>
                  <a:srgbClr val="FFFFFF"/>
                </a:highlight>
                <a:latin typeface="Arial"/>
                <a:ea typeface="Roboto"/>
                <a:cs typeface="Arial"/>
              </a:rPr>
              <a:t>Minimum requirement: </a:t>
            </a:r>
            <a:r>
              <a:rPr lang="en-US" sz="2000" b="1">
                <a:highlight>
                  <a:srgbClr val="FFFFFF"/>
                </a:highlight>
                <a:latin typeface="Arial"/>
                <a:ea typeface="Roboto"/>
                <a:cs typeface="Arial"/>
              </a:rPr>
              <a:t>10 Erasmus+ mobile participants.</a:t>
            </a:r>
            <a:endParaRPr lang="en-US" sz="2000"/>
          </a:p>
          <a:p>
            <a:pPr algn="just"/>
            <a:endParaRPr lang="en-US" sz="2000">
              <a:highlight>
                <a:srgbClr val="FFFFFF"/>
              </a:highlight>
              <a:latin typeface="Roboto"/>
              <a:ea typeface="Roboto"/>
              <a:cs typeface="Roboto"/>
            </a:endParaRPr>
          </a:p>
        </p:txBody>
      </p:sp>
    </p:spTree>
    <p:extLst>
      <p:ext uri="{BB962C8B-B14F-4D97-AF65-F5344CB8AC3E}">
        <p14:creationId xmlns:p14="http://schemas.microsoft.com/office/powerpoint/2010/main" val="1667526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1">
            <a:extLst>
              <a:ext uri="{FF2B5EF4-FFF2-40B4-BE49-F238E27FC236}">
                <a16:creationId xmlns:a16="http://schemas.microsoft.com/office/drawing/2014/main" id="{0F6D78E6-D056-5FE3-657B-080FB7AAEB8B}"/>
              </a:ext>
            </a:extLst>
          </p:cNvPr>
          <p:cNvSpPr>
            <a:spLocks noGrp="1"/>
          </p:cNvSpPr>
          <p:nvPr>
            <p:ph type="sldNum" idx="12"/>
          </p:nvPr>
        </p:nvSpPr>
        <p:spPr/>
        <p:txBody>
          <a:bodyPr/>
          <a:lstStyle/>
          <a:p>
            <a:fld id="{315F2F8D-8C3F-104F-BC62-C71A2508EAA0}" type="slidenum">
              <a:rPr lang="es-ES" smtClean="0"/>
              <a:pPr/>
              <a:t>5</a:t>
            </a:fld>
            <a:endParaRPr lang="es-ES"/>
          </a:p>
        </p:txBody>
      </p:sp>
      <p:sp>
        <p:nvSpPr>
          <p:cNvPr id="2" name="Title 1"/>
          <p:cNvSpPr>
            <a:spLocks noGrp="1"/>
          </p:cNvSpPr>
          <p:nvPr>
            <p:ph type="title"/>
          </p:nvPr>
        </p:nvSpPr>
        <p:spPr/>
        <p:txBody>
          <a:bodyPr>
            <a:normAutofit/>
          </a:bodyPr>
          <a:lstStyle/>
          <a:p>
            <a:r>
              <a:rPr lang="en-US" sz="3200">
                <a:solidFill>
                  <a:schemeClr val="accent1"/>
                </a:solidFill>
                <a:latin typeface="Roboto"/>
                <a:ea typeface="Roboto"/>
                <a:cs typeface="Roboto"/>
              </a:rPr>
              <a:t>EELISA Call: Rationale</a:t>
            </a:r>
            <a:r>
              <a:rPr lang="en-US" sz="3200" b="1">
                <a:solidFill>
                  <a:schemeClr val="accent1"/>
                </a:solidFill>
                <a:latin typeface="Roboto"/>
                <a:ea typeface="Roboto"/>
                <a:cs typeface="Roboto"/>
              </a:rPr>
              <a:t> &amp; Objectives</a:t>
            </a:r>
            <a:endParaRPr lang="en-US" sz="1500" b="0">
              <a:solidFill>
                <a:schemeClr val="accent1"/>
              </a:solidFill>
              <a:latin typeface="Roboto"/>
              <a:ea typeface="Roboto"/>
              <a:cs typeface="Roboto"/>
            </a:endParaRPr>
          </a:p>
        </p:txBody>
      </p:sp>
      <p:sp>
        <p:nvSpPr>
          <p:cNvPr id="8" name="Rounded Rectangle 7"/>
          <p:cNvSpPr/>
          <p:nvPr/>
        </p:nvSpPr>
        <p:spPr>
          <a:xfrm>
            <a:off x="457200" y="1079999"/>
            <a:ext cx="11270000" cy="1527733"/>
          </a:xfrm>
          <a:prstGeom prst="roundRect">
            <a:avLst>
              <a:gd name="adj" fmla="val 4000"/>
            </a:avLst>
          </a:prstGeom>
          <a:solidFill>
            <a:srgbClr val="FAE5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57200" y="1079999"/>
            <a:ext cx="100000" cy="1527733"/>
          </a:xfrm>
          <a:prstGeom prst="rect">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37200" y="1210000"/>
            <a:ext cx="10810000" cy="320000"/>
          </a:xfrm>
          <a:prstGeom prst="rect">
            <a:avLst/>
          </a:prstGeom>
          <a:noFill/>
        </p:spPr>
        <p:txBody>
          <a:bodyPr wrap="square" lIns="0" tIns="0" rIns="0" bIns="0" anchor="t">
            <a:spAutoFit/>
          </a:bodyPr>
          <a:lstStyle/>
          <a:p>
            <a:pPr algn="l">
              <a:lnSpc>
                <a:spcPct val="115000"/>
              </a:lnSpc>
            </a:pPr>
            <a:r>
              <a:rPr sz="1100" b="1" i="0">
                <a:solidFill>
                  <a:srgbClr val="C86F6E"/>
                </a:solidFill>
                <a:latin typeface="Roboto"/>
              </a:rPr>
              <a:t>RATIONALE</a:t>
            </a:r>
          </a:p>
        </p:txBody>
      </p:sp>
      <p:sp>
        <p:nvSpPr>
          <p:cNvPr id="12" name="Rounded Rectangle 11"/>
          <p:cNvSpPr/>
          <p:nvPr/>
        </p:nvSpPr>
        <p:spPr>
          <a:xfrm>
            <a:off x="457200" y="2779000"/>
            <a:ext cx="5585000" cy="1300000"/>
          </a:xfrm>
          <a:prstGeom prst="roundRect">
            <a:avLst>
              <a:gd name="adj" fmla="val 4000"/>
            </a:avLst>
          </a:prstGeom>
          <a:solidFill>
            <a:srgbClr val="FFFFFF"/>
          </a:solidFill>
          <a:ln w="15875">
            <a:solidFill>
              <a:srgbClr val="C86F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13" name="Oval 12"/>
          <p:cNvSpPr/>
          <p:nvPr/>
        </p:nvSpPr>
        <p:spPr>
          <a:xfrm>
            <a:off x="657200" y="2979000"/>
            <a:ext cx="480000" cy="480000"/>
          </a:xfrm>
          <a:prstGeom prst="ellipse">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207200" y="2979000"/>
            <a:ext cx="4685000" cy="263662"/>
          </a:xfrm>
          <a:prstGeom prst="rect">
            <a:avLst/>
          </a:prstGeom>
          <a:noFill/>
        </p:spPr>
        <p:txBody>
          <a:bodyPr wrap="square" lIns="0" tIns="0" rIns="0" bIns="0" anchor="t">
            <a:spAutoFit/>
          </a:bodyPr>
          <a:lstStyle/>
          <a:p>
            <a:pPr algn="l">
              <a:lnSpc>
                <a:spcPct val="115000"/>
              </a:lnSpc>
            </a:pPr>
            <a:r>
              <a:rPr sz="1600" b="1" i="0">
                <a:solidFill>
                  <a:srgbClr val="333333"/>
                </a:solidFill>
                <a:latin typeface="Roboto"/>
              </a:rPr>
              <a:t>Promote academic cooperation</a:t>
            </a:r>
          </a:p>
        </p:txBody>
      </p:sp>
      <p:sp>
        <p:nvSpPr>
          <p:cNvPr id="16" name="TextBox 15"/>
          <p:cNvSpPr txBox="1"/>
          <p:nvPr/>
        </p:nvSpPr>
        <p:spPr>
          <a:xfrm>
            <a:off x="1207200" y="3379000"/>
            <a:ext cx="4685000" cy="426271"/>
          </a:xfrm>
          <a:prstGeom prst="rect">
            <a:avLst/>
          </a:prstGeom>
          <a:noFill/>
        </p:spPr>
        <p:txBody>
          <a:bodyPr wrap="square" lIns="0" tIns="0" rIns="0" bIns="0" anchor="t">
            <a:spAutoFit/>
          </a:bodyPr>
          <a:lstStyle/>
          <a:p>
            <a:pPr algn="l">
              <a:lnSpc>
                <a:spcPct val="120000"/>
              </a:lnSpc>
            </a:pPr>
            <a:r>
              <a:rPr sz="1200" b="0" i="0">
                <a:solidFill>
                  <a:srgbClr val="333333"/>
                </a:solidFill>
                <a:latin typeface="Roboto"/>
              </a:rPr>
              <a:t>Strengthen partnerships among EELISA institutions through joint projects, research and educational activities.</a:t>
            </a:r>
            <a:endParaRPr lang="en-US" sz="1200" b="0" i="0">
              <a:solidFill>
                <a:srgbClr val="333333"/>
              </a:solidFill>
              <a:latin typeface="Roboto"/>
              <a:ea typeface="Roboto"/>
              <a:cs typeface="Roboto"/>
            </a:endParaRPr>
          </a:p>
        </p:txBody>
      </p:sp>
      <p:sp>
        <p:nvSpPr>
          <p:cNvPr id="17" name="Rounded Rectangle 16"/>
          <p:cNvSpPr/>
          <p:nvPr/>
        </p:nvSpPr>
        <p:spPr>
          <a:xfrm>
            <a:off x="6142200" y="2779000"/>
            <a:ext cx="5585000" cy="1300000"/>
          </a:xfrm>
          <a:prstGeom prst="roundRect">
            <a:avLst>
              <a:gd name="adj" fmla="val 4000"/>
            </a:avLst>
          </a:prstGeom>
          <a:solidFill>
            <a:srgbClr val="FFFFFF"/>
          </a:solidFill>
          <a:ln w="15875">
            <a:solidFill>
              <a:srgbClr val="D767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18" name="Oval 17"/>
          <p:cNvSpPr/>
          <p:nvPr/>
        </p:nvSpPr>
        <p:spPr>
          <a:xfrm>
            <a:off x="6342200" y="2979000"/>
            <a:ext cx="480000" cy="480000"/>
          </a:xfrm>
          <a:prstGeom prst="ellipse">
            <a:avLst/>
          </a:prstGeom>
          <a:solidFill>
            <a:srgbClr val="D7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20" name="TextBox 19"/>
          <p:cNvSpPr txBox="1"/>
          <p:nvPr/>
        </p:nvSpPr>
        <p:spPr>
          <a:xfrm>
            <a:off x="6892200" y="2979000"/>
            <a:ext cx="4685000" cy="263662"/>
          </a:xfrm>
          <a:prstGeom prst="rect">
            <a:avLst/>
          </a:prstGeom>
          <a:noFill/>
        </p:spPr>
        <p:txBody>
          <a:bodyPr wrap="square" lIns="0" tIns="0" rIns="0" bIns="0" anchor="t">
            <a:spAutoFit/>
          </a:bodyPr>
          <a:lstStyle/>
          <a:p>
            <a:pPr algn="l">
              <a:lnSpc>
                <a:spcPct val="115000"/>
              </a:lnSpc>
            </a:pPr>
            <a:r>
              <a:rPr sz="1600" b="1" i="0">
                <a:solidFill>
                  <a:srgbClr val="333333"/>
                </a:solidFill>
                <a:latin typeface="Roboto"/>
              </a:rPr>
              <a:t>Foster student mobility</a:t>
            </a:r>
          </a:p>
        </p:txBody>
      </p:sp>
      <p:sp>
        <p:nvSpPr>
          <p:cNvPr id="21" name="TextBox 20"/>
          <p:cNvSpPr txBox="1"/>
          <p:nvPr/>
        </p:nvSpPr>
        <p:spPr>
          <a:xfrm>
            <a:off x="6840539" y="3391915"/>
            <a:ext cx="4710831" cy="426271"/>
          </a:xfrm>
          <a:prstGeom prst="rect">
            <a:avLst/>
          </a:prstGeom>
          <a:noFill/>
        </p:spPr>
        <p:txBody>
          <a:bodyPr wrap="square" lIns="0" tIns="0" rIns="0" bIns="0" anchor="t">
            <a:spAutoFit/>
          </a:bodyPr>
          <a:lstStyle/>
          <a:p>
            <a:pPr>
              <a:lnSpc>
                <a:spcPct val="120000"/>
              </a:lnSpc>
            </a:pPr>
            <a:r>
              <a:rPr lang="en-US" sz="1200">
                <a:solidFill>
                  <a:srgbClr val="333333"/>
                </a:solidFill>
                <a:latin typeface="Roboto"/>
              </a:rPr>
              <a:t>Expand blended</a:t>
            </a:r>
            <a:r>
              <a:rPr sz="1200" b="0" i="0">
                <a:solidFill>
                  <a:srgbClr val="333333"/>
                </a:solidFill>
                <a:latin typeface="Roboto"/>
              </a:rPr>
              <a:t> mobility </a:t>
            </a:r>
            <a:r>
              <a:rPr lang="en-US" sz="1200">
                <a:solidFill>
                  <a:srgbClr val="333333"/>
                </a:solidFill>
                <a:latin typeface="Roboto"/>
              </a:rPr>
              <a:t>opportunities through virtual and physical learning across</a:t>
            </a:r>
            <a:r>
              <a:rPr sz="1200" b="0" i="0">
                <a:solidFill>
                  <a:srgbClr val="333333"/>
                </a:solidFill>
                <a:latin typeface="Roboto"/>
              </a:rPr>
              <a:t> EELISA universities</a:t>
            </a:r>
            <a:r>
              <a:rPr lang="en-US" sz="1200">
                <a:solidFill>
                  <a:srgbClr val="333333"/>
                </a:solidFill>
                <a:latin typeface="Roboto"/>
              </a:rPr>
              <a:t>.</a:t>
            </a:r>
            <a:endParaRPr lang="en-US" sz="1200" b="0" i="0">
              <a:solidFill>
                <a:srgbClr val="333333"/>
              </a:solidFill>
              <a:latin typeface="Roboto"/>
              <a:ea typeface="Roboto"/>
              <a:cs typeface="Roboto"/>
            </a:endParaRPr>
          </a:p>
        </p:txBody>
      </p:sp>
      <p:sp>
        <p:nvSpPr>
          <p:cNvPr id="22" name="Rounded Rectangle 21"/>
          <p:cNvSpPr/>
          <p:nvPr/>
        </p:nvSpPr>
        <p:spPr>
          <a:xfrm>
            <a:off x="457200" y="4179000"/>
            <a:ext cx="5585000" cy="1300000"/>
          </a:xfrm>
          <a:prstGeom prst="roundRect">
            <a:avLst>
              <a:gd name="adj" fmla="val 4000"/>
            </a:avLst>
          </a:prstGeom>
          <a:solidFill>
            <a:srgbClr val="FFFFFF"/>
          </a:solidFill>
          <a:ln w="15875">
            <a:solidFill>
              <a:srgbClr val="F5B3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23" name="Oval 22"/>
          <p:cNvSpPr/>
          <p:nvPr/>
        </p:nvSpPr>
        <p:spPr>
          <a:xfrm>
            <a:off x="657200" y="4379000"/>
            <a:ext cx="480000" cy="480000"/>
          </a:xfrm>
          <a:prstGeom prst="ellipse">
            <a:avLst/>
          </a:prstGeom>
          <a:solidFill>
            <a:srgbClr val="F5B3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207200" y="4379000"/>
            <a:ext cx="4685000" cy="263662"/>
          </a:xfrm>
          <a:prstGeom prst="rect">
            <a:avLst/>
          </a:prstGeom>
          <a:noFill/>
        </p:spPr>
        <p:txBody>
          <a:bodyPr wrap="square" lIns="0" tIns="0" rIns="0" bIns="0" anchor="t">
            <a:spAutoFit/>
          </a:bodyPr>
          <a:lstStyle/>
          <a:p>
            <a:pPr algn="l">
              <a:lnSpc>
                <a:spcPct val="115000"/>
              </a:lnSpc>
            </a:pPr>
            <a:r>
              <a:rPr sz="1600" b="1" i="0">
                <a:solidFill>
                  <a:srgbClr val="333333"/>
                </a:solidFill>
                <a:latin typeface="Roboto"/>
              </a:rPr>
              <a:t>Test joint innovative offerings</a:t>
            </a:r>
          </a:p>
        </p:txBody>
      </p:sp>
      <p:sp>
        <p:nvSpPr>
          <p:cNvPr id="26" name="TextBox 25"/>
          <p:cNvSpPr txBox="1"/>
          <p:nvPr/>
        </p:nvSpPr>
        <p:spPr>
          <a:xfrm>
            <a:off x="1135119" y="4871676"/>
            <a:ext cx="4685000" cy="426271"/>
          </a:xfrm>
          <a:prstGeom prst="rect">
            <a:avLst/>
          </a:prstGeom>
          <a:noFill/>
        </p:spPr>
        <p:txBody>
          <a:bodyPr wrap="square" lIns="0" tIns="0" rIns="0" bIns="0" anchor="t">
            <a:spAutoFit/>
          </a:bodyPr>
          <a:lstStyle/>
          <a:p>
            <a:pPr>
              <a:lnSpc>
                <a:spcPct val="120000"/>
              </a:lnSpc>
            </a:pPr>
            <a:r>
              <a:rPr sz="1200" b="0" i="0">
                <a:solidFill>
                  <a:srgbClr val="333333"/>
                </a:solidFill>
                <a:latin typeface="Roboto"/>
              </a:rPr>
              <a:t>Pilot new educational </a:t>
            </a:r>
            <a:r>
              <a:rPr lang="en-US" sz="1200">
                <a:solidFill>
                  <a:srgbClr val="333333"/>
                </a:solidFill>
                <a:latin typeface="Roboto"/>
              </a:rPr>
              <a:t>approaches </a:t>
            </a:r>
            <a:r>
              <a:rPr sz="1200" b="0" i="0">
                <a:solidFill>
                  <a:srgbClr val="333333"/>
                </a:solidFill>
                <a:latin typeface="Roboto"/>
              </a:rPr>
              <a:t>and recognition </a:t>
            </a:r>
            <a:r>
              <a:rPr lang="en-US" sz="1200">
                <a:solidFill>
                  <a:srgbClr val="333333"/>
                </a:solidFill>
                <a:latin typeface="Roboto"/>
              </a:rPr>
              <a:t>mechanisms </a:t>
            </a:r>
            <a:r>
              <a:rPr sz="1200" b="0" i="0">
                <a:solidFill>
                  <a:srgbClr val="333333"/>
                </a:solidFill>
                <a:latin typeface="Roboto"/>
              </a:rPr>
              <a:t>within the Alliance.</a:t>
            </a:r>
            <a:endParaRPr lang="en-US" sz="1200" b="0" i="0">
              <a:solidFill>
                <a:srgbClr val="333333"/>
              </a:solidFill>
              <a:latin typeface="Roboto"/>
              <a:ea typeface="Roboto"/>
              <a:cs typeface="Roboto"/>
            </a:endParaRPr>
          </a:p>
        </p:txBody>
      </p:sp>
      <p:sp>
        <p:nvSpPr>
          <p:cNvPr id="27" name="Rounded Rectangle 26"/>
          <p:cNvSpPr/>
          <p:nvPr/>
        </p:nvSpPr>
        <p:spPr>
          <a:xfrm>
            <a:off x="6142200" y="4179000"/>
            <a:ext cx="5585000" cy="1300000"/>
          </a:xfrm>
          <a:prstGeom prst="roundRect">
            <a:avLst>
              <a:gd name="adj" fmla="val 4000"/>
            </a:avLst>
          </a:prstGeom>
          <a:solidFill>
            <a:srgbClr val="FFFFFF"/>
          </a:solidFill>
          <a:ln w="15875">
            <a:solidFill>
              <a:srgbClr val="C3C22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28" name="Oval 27"/>
          <p:cNvSpPr/>
          <p:nvPr/>
        </p:nvSpPr>
        <p:spPr>
          <a:xfrm>
            <a:off x="6342200" y="4379000"/>
            <a:ext cx="480000" cy="480000"/>
          </a:xfrm>
          <a:prstGeom prst="ellipse">
            <a:avLst/>
          </a:prstGeom>
          <a:solidFill>
            <a:srgbClr val="C3C2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pic>
        <p:nvPicPr>
          <p:cNvPr id="4" name="Imagen 3">
            <a:extLst>
              <a:ext uri="{FF2B5EF4-FFF2-40B4-BE49-F238E27FC236}">
                <a16:creationId xmlns:a16="http://schemas.microsoft.com/office/drawing/2014/main" id="{6E33EB72-FA9F-E49A-D464-A1BC5CAC23F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100000"/>
                    </a14:imgEffect>
                  </a14:imgLayer>
                </a14:imgProps>
              </a:ext>
            </a:extLst>
          </a:blip>
          <a:stretch>
            <a:fillRect/>
          </a:stretch>
        </p:blipFill>
        <p:spPr>
          <a:xfrm>
            <a:off x="672200" y="3009000"/>
            <a:ext cx="450000" cy="450000"/>
          </a:xfrm>
          <a:prstGeom prst="rect">
            <a:avLst/>
          </a:prstGeom>
        </p:spPr>
      </p:pic>
      <p:pic>
        <p:nvPicPr>
          <p:cNvPr id="32" name="Imagen 31">
            <a:extLst>
              <a:ext uri="{FF2B5EF4-FFF2-40B4-BE49-F238E27FC236}">
                <a16:creationId xmlns:a16="http://schemas.microsoft.com/office/drawing/2014/main" id="{3FC189FF-8758-8E05-F9DB-CA29DA378F4D}"/>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Lst>
          </a:blip>
          <a:stretch>
            <a:fillRect/>
          </a:stretch>
        </p:blipFill>
        <p:spPr>
          <a:xfrm>
            <a:off x="708321" y="4451243"/>
            <a:ext cx="377757" cy="377757"/>
          </a:xfrm>
          <a:prstGeom prst="rect">
            <a:avLst/>
          </a:prstGeom>
        </p:spPr>
      </p:pic>
      <p:pic>
        <p:nvPicPr>
          <p:cNvPr id="34" name="Imagen 33">
            <a:extLst>
              <a:ext uri="{FF2B5EF4-FFF2-40B4-BE49-F238E27FC236}">
                <a16:creationId xmlns:a16="http://schemas.microsoft.com/office/drawing/2014/main" id="{338D6965-165F-ED0A-82C8-2772BF423FBA}"/>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Lst>
          </a:blip>
          <a:stretch>
            <a:fillRect/>
          </a:stretch>
        </p:blipFill>
        <p:spPr>
          <a:xfrm>
            <a:off x="6389678" y="4488262"/>
            <a:ext cx="385043" cy="385043"/>
          </a:xfrm>
          <a:prstGeom prst="rect">
            <a:avLst/>
          </a:prstGeom>
        </p:spPr>
      </p:pic>
      <p:pic>
        <p:nvPicPr>
          <p:cNvPr id="36" name="Imagen 35">
            <a:extLst>
              <a:ext uri="{FF2B5EF4-FFF2-40B4-BE49-F238E27FC236}">
                <a16:creationId xmlns:a16="http://schemas.microsoft.com/office/drawing/2014/main" id="{CB2948B1-7BD8-86B3-0382-F7BE4AD77BF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100000"/>
                    </a14:imgEffect>
                  </a14:imgLayer>
                </a14:imgProps>
              </a:ext>
            </a:extLst>
          </a:blip>
          <a:stretch>
            <a:fillRect/>
          </a:stretch>
        </p:blipFill>
        <p:spPr>
          <a:xfrm>
            <a:off x="6405938" y="3040844"/>
            <a:ext cx="352522" cy="352522"/>
          </a:xfrm>
          <a:prstGeom prst="rect">
            <a:avLst/>
          </a:prstGeom>
        </p:spPr>
      </p:pic>
      <p:sp>
        <p:nvSpPr>
          <p:cNvPr id="5" name="Marcador de pie de página 2">
            <a:extLst>
              <a:ext uri="{FF2B5EF4-FFF2-40B4-BE49-F238E27FC236}">
                <a16:creationId xmlns:a16="http://schemas.microsoft.com/office/drawing/2014/main" id="{0E001E56-355B-E3D3-1DDC-C6518213FCBA}"/>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rPr>
              <a:t>1st EELISA Call for BIPs – Info session | 27/10/26</a:t>
            </a:r>
          </a:p>
        </p:txBody>
      </p:sp>
      <p:sp>
        <p:nvSpPr>
          <p:cNvPr id="3" name="TextBox 2">
            <a:extLst>
              <a:ext uri="{FF2B5EF4-FFF2-40B4-BE49-F238E27FC236}">
                <a16:creationId xmlns:a16="http://schemas.microsoft.com/office/drawing/2014/main" id="{7BDE9DFA-C4C6-8C6F-D0A6-C7E8201B3D3C}"/>
              </a:ext>
            </a:extLst>
          </p:cNvPr>
          <p:cNvSpPr txBox="1"/>
          <p:nvPr/>
        </p:nvSpPr>
        <p:spPr>
          <a:xfrm>
            <a:off x="724306" y="1543423"/>
            <a:ext cx="108319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600">
                <a:latin typeface="Arial"/>
                <a:cs typeface="Arial"/>
              </a:rPr>
              <a:t>The call seeks to strengthen EELISA academic offer by supporting new joint learning activities and adapting existing courses to the BIP format, in line with the EELISA Joint Education Road Map. </a:t>
            </a:r>
          </a:p>
        </p:txBody>
      </p:sp>
      <p:sp>
        <p:nvSpPr>
          <p:cNvPr id="7" name="TextBox 6">
            <a:extLst>
              <a:ext uri="{FF2B5EF4-FFF2-40B4-BE49-F238E27FC236}">
                <a16:creationId xmlns:a16="http://schemas.microsoft.com/office/drawing/2014/main" id="{E356FF9B-1C6B-F4F9-812C-5F1D9FCF7648}"/>
              </a:ext>
            </a:extLst>
          </p:cNvPr>
          <p:cNvSpPr txBox="1"/>
          <p:nvPr/>
        </p:nvSpPr>
        <p:spPr>
          <a:xfrm>
            <a:off x="6828947" y="4365793"/>
            <a:ext cx="4647889"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latin typeface="Roboto"/>
                <a:ea typeface="Roboto"/>
                <a:cs typeface="Roboto"/>
              </a:rPr>
              <a:t>Expand learning opportunities</a:t>
            </a:r>
          </a:p>
          <a:p>
            <a:endParaRPr lang="en-US" b="1">
              <a:latin typeface="Roboto"/>
              <a:ea typeface="Roboto"/>
              <a:cs typeface="Roboto"/>
            </a:endParaRPr>
          </a:p>
          <a:p>
            <a:r>
              <a:rPr lang="en-US" sz="1200">
                <a:latin typeface="Roboto"/>
                <a:ea typeface="Roboto"/>
                <a:cs typeface="Roboto"/>
              </a:rPr>
              <a:t>Provide new learning opportunities to both students and staff.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37CC2-0866-DBEC-B140-12243F7C9A3B}"/>
            </a:ext>
          </a:extLst>
        </p:cNvPr>
        <p:cNvGrpSpPr/>
        <p:nvPr/>
      </p:nvGrpSpPr>
      <p:grpSpPr>
        <a:xfrm>
          <a:off x="0" y="0"/>
          <a:ext cx="0" cy="0"/>
          <a:chOff x="0" y="0"/>
          <a:chExt cx="0" cy="0"/>
        </a:xfrm>
      </p:grpSpPr>
      <p:sp>
        <p:nvSpPr>
          <p:cNvPr id="6" name="Marcador de número de diapositiva 1">
            <a:extLst>
              <a:ext uri="{FF2B5EF4-FFF2-40B4-BE49-F238E27FC236}">
                <a16:creationId xmlns:a16="http://schemas.microsoft.com/office/drawing/2014/main" id="{05D434B2-CCE6-C5B1-25EC-7711F42CD30A}"/>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15F2F8D-8C3F-104F-BC62-C71A2508EAA0}" type="slidenum">
              <a:rPr kumimoji="0" lang="es-ES" sz="1400" b="1" i="0" u="none" strike="noStrike" kern="0" cap="none" spc="0" normalizeH="0" baseline="0" noProof="0" smtClean="0">
                <a:ln>
                  <a:noFill/>
                </a:ln>
                <a:solidFill>
                  <a:srgbClr val="FFFFFF"/>
                </a:solidFill>
                <a:effectLst/>
                <a:uLnTx/>
                <a:uFillTx/>
                <a:latin typeface="Roboto" panose="02000000000000000000" pitchFamily="2" charset="0"/>
                <a:ea typeface="Roboto" panose="02000000000000000000"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lang="es-ES" sz="1400" b="1"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Arial"/>
              <a:sym typeface="Arial"/>
            </a:endParaRPr>
          </a:p>
        </p:txBody>
      </p:sp>
      <p:sp>
        <p:nvSpPr>
          <p:cNvPr id="2" name="Title 1">
            <a:extLst>
              <a:ext uri="{FF2B5EF4-FFF2-40B4-BE49-F238E27FC236}">
                <a16:creationId xmlns:a16="http://schemas.microsoft.com/office/drawing/2014/main" id="{62EC30C3-F11F-1BC6-2CE5-6A73F0B667A2}"/>
              </a:ext>
            </a:extLst>
          </p:cNvPr>
          <p:cNvSpPr>
            <a:spLocks noGrp="1"/>
          </p:cNvSpPr>
          <p:nvPr>
            <p:ph type="title"/>
          </p:nvPr>
        </p:nvSpPr>
        <p:spPr/>
        <p:txBody>
          <a:bodyPr>
            <a:normAutofit/>
          </a:bodyPr>
          <a:lstStyle/>
          <a:p>
            <a:r>
              <a:rPr lang="en-US" sz="3200" b="1">
                <a:solidFill>
                  <a:schemeClr val="accent1"/>
                </a:solidFill>
                <a:latin typeface="Roboto"/>
                <a:ea typeface="Roboto"/>
                <a:cs typeface="Roboto"/>
              </a:rPr>
              <a:t>Consortium composition</a:t>
            </a:r>
            <a:endParaRPr lang="en-US">
              <a:solidFill>
                <a:schemeClr val="accent1"/>
              </a:solidFill>
              <a:latin typeface="Roboto"/>
              <a:ea typeface="Roboto"/>
              <a:cs typeface="Roboto"/>
            </a:endParaRPr>
          </a:p>
        </p:txBody>
      </p:sp>
      <p:sp>
        <p:nvSpPr>
          <p:cNvPr id="26" name="TextBox 25">
            <a:extLst>
              <a:ext uri="{FF2B5EF4-FFF2-40B4-BE49-F238E27FC236}">
                <a16:creationId xmlns:a16="http://schemas.microsoft.com/office/drawing/2014/main" id="{D8F21CC0-1FEF-0EE9-366A-56361F9235EE}"/>
              </a:ext>
            </a:extLst>
          </p:cNvPr>
          <p:cNvSpPr txBox="1"/>
          <p:nvPr/>
        </p:nvSpPr>
        <p:spPr>
          <a:xfrm>
            <a:off x="537200" y="4129883"/>
            <a:ext cx="1420000" cy="280000"/>
          </a:xfrm>
          <a:prstGeom prst="rect">
            <a:avLst/>
          </a:prstGeom>
          <a:noFill/>
        </p:spPr>
        <p:txBody>
          <a:bodyPr wrap="square" lIns="0" tIns="0" rIns="0" bIns="0" anchor="ctr">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Cost type</a:t>
            </a:r>
          </a:p>
        </p:txBody>
      </p:sp>
      <p:sp>
        <p:nvSpPr>
          <p:cNvPr id="35" name="TextBox 34">
            <a:extLst>
              <a:ext uri="{FF2B5EF4-FFF2-40B4-BE49-F238E27FC236}">
                <a16:creationId xmlns:a16="http://schemas.microsoft.com/office/drawing/2014/main" id="{831D37FB-3095-245F-B626-0A6E2C4D374C}"/>
              </a:ext>
            </a:extLst>
          </p:cNvPr>
          <p:cNvSpPr txBox="1"/>
          <p:nvPr/>
        </p:nvSpPr>
        <p:spPr>
          <a:xfrm>
            <a:off x="10681647"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ZHAW</a:t>
            </a:r>
          </a:p>
        </p:txBody>
      </p:sp>
      <p:sp>
        <p:nvSpPr>
          <p:cNvPr id="68" name="Rectangle 67">
            <a:extLst>
              <a:ext uri="{FF2B5EF4-FFF2-40B4-BE49-F238E27FC236}">
                <a16:creationId xmlns:a16="http://schemas.microsoft.com/office/drawing/2014/main" id="{0C964800-F3BE-878F-0742-34ED8FDAF3FA}"/>
              </a:ext>
            </a:extLst>
          </p:cNvPr>
          <p:cNvSpPr/>
          <p:nvPr/>
        </p:nvSpPr>
        <p:spPr>
          <a:xfrm>
            <a:off x="457200" y="5318733"/>
            <a:ext cx="11270000" cy="28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s-ES" sz="2000" b="0" i="0" u="none" strike="noStrike" kern="0" cap="none" spc="0" normalizeH="0" baseline="0" noProof="0">
              <a:ln>
                <a:noFill/>
              </a:ln>
              <a:solidFill>
                <a:srgbClr val="FFFFFF"/>
              </a:solidFill>
              <a:effectLst/>
              <a:uLnTx/>
              <a:uFillTx/>
              <a:latin typeface="Roboto"/>
              <a:ea typeface="Roboto"/>
              <a:cs typeface="Roboto"/>
              <a:sym typeface="Arial"/>
            </a:endParaRPr>
          </a:p>
        </p:txBody>
      </p:sp>
      <p:sp>
        <p:nvSpPr>
          <p:cNvPr id="73" name="Marcador de pie de página 2">
            <a:extLst>
              <a:ext uri="{FF2B5EF4-FFF2-40B4-BE49-F238E27FC236}">
                <a16:creationId xmlns:a16="http://schemas.microsoft.com/office/drawing/2014/main" id="{95D4ABC6-0ACC-BA4A-7CE7-74F76E67AFE8}"/>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latin typeface="Roboto"/>
                <a:ea typeface="Roboto"/>
                <a:cs typeface="Roboto"/>
              </a:rPr>
              <a:t>1st EELISA Call for BIPs – Info session | 27/10/26</a:t>
            </a:r>
          </a:p>
        </p:txBody>
      </p:sp>
      <p:sp>
        <p:nvSpPr>
          <p:cNvPr id="4" name="TextBox 3">
            <a:extLst>
              <a:ext uri="{FF2B5EF4-FFF2-40B4-BE49-F238E27FC236}">
                <a16:creationId xmlns:a16="http://schemas.microsoft.com/office/drawing/2014/main" id="{26F68CA2-0D2C-7DA4-74BA-36605F919D1E}"/>
              </a:ext>
            </a:extLst>
          </p:cNvPr>
          <p:cNvSpPr txBox="1"/>
          <p:nvPr/>
        </p:nvSpPr>
        <p:spPr>
          <a:xfrm>
            <a:off x="541414" y="1204628"/>
            <a:ext cx="1117349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highlight>
                  <a:srgbClr val="FFFFFF"/>
                </a:highlight>
                <a:latin typeface="Roboto"/>
                <a:ea typeface="Roboto"/>
                <a:cs typeface="Roboto"/>
              </a:rPr>
              <a:t>An EELISA BIP must bring together at least </a:t>
            </a:r>
            <a:r>
              <a:rPr lang="en-US" sz="2000" b="1">
                <a:highlight>
                  <a:srgbClr val="FFFFFF"/>
                </a:highlight>
                <a:latin typeface="Roboto"/>
                <a:ea typeface="Roboto"/>
                <a:cs typeface="Roboto"/>
              </a:rPr>
              <a:t>3 institutions</a:t>
            </a:r>
            <a:r>
              <a:rPr lang="en-US" sz="2000">
                <a:highlight>
                  <a:srgbClr val="FFFFFF"/>
                </a:highlight>
                <a:latin typeface="Roboto"/>
                <a:ea typeface="Roboto"/>
                <a:cs typeface="Roboto"/>
              </a:rPr>
              <a:t> from </a:t>
            </a:r>
            <a:r>
              <a:rPr lang="en-US" sz="2000" b="1">
                <a:highlight>
                  <a:srgbClr val="FFFFFF"/>
                </a:highlight>
                <a:latin typeface="Roboto"/>
                <a:ea typeface="Roboto"/>
                <a:cs typeface="Roboto"/>
              </a:rPr>
              <a:t>3 Erasmus+ </a:t>
            </a:r>
            <a:r>
              <a:rPr lang="en-US" sz="2000" b="1" err="1">
                <a:highlight>
                  <a:srgbClr val="FFFFFF"/>
                </a:highlight>
                <a:latin typeface="Roboto"/>
                <a:ea typeface="Roboto"/>
                <a:cs typeface="Roboto"/>
              </a:rPr>
              <a:t>Programme</a:t>
            </a:r>
            <a:r>
              <a:rPr lang="en-US" sz="2000" b="1">
                <a:highlight>
                  <a:srgbClr val="FFFFFF"/>
                </a:highlight>
                <a:latin typeface="Roboto"/>
                <a:ea typeface="Roboto"/>
                <a:cs typeface="Roboto"/>
              </a:rPr>
              <a:t> Countries,</a:t>
            </a:r>
            <a:r>
              <a:rPr lang="en-US" sz="2000">
                <a:highlight>
                  <a:srgbClr val="FFFFFF"/>
                </a:highlight>
                <a:latin typeface="Roboto"/>
                <a:ea typeface="Roboto"/>
                <a:cs typeface="Roboto"/>
              </a:rPr>
              <a:t> </a:t>
            </a:r>
            <a:r>
              <a:rPr lang="en-US" sz="2000">
                <a:highlight>
                  <a:srgbClr val="FFFFFF"/>
                </a:highlight>
                <a:latin typeface="Arial"/>
                <a:ea typeface="Roboto"/>
                <a:cs typeface="Arial"/>
              </a:rPr>
              <a:t>including at least </a:t>
            </a:r>
            <a:r>
              <a:rPr lang="en-US" sz="2000" b="1">
                <a:highlight>
                  <a:srgbClr val="FFFFFF"/>
                </a:highlight>
                <a:latin typeface="Arial"/>
                <a:ea typeface="Roboto"/>
                <a:cs typeface="Arial"/>
              </a:rPr>
              <a:t>2 EELISA institutions.</a:t>
            </a:r>
          </a:p>
          <a:p>
            <a:endParaRPr lang="en-US" sz="2000" b="1" u="sng">
              <a:highlight>
                <a:srgbClr val="FFFFFF"/>
              </a:highlight>
              <a:latin typeface="Arial"/>
              <a:ea typeface="Roboto"/>
              <a:cs typeface="Arial"/>
            </a:endParaRPr>
          </a:p>
        </p:txBody>
      </p:sp>
      <p:sp>
        <p:nvSpPr>
          <p:cNvPr id="9" name="Rounded Rectangle 7">
            <a:extLst>
              <a:ext uri="{FF2B5EF4-FFF2-40B4-BE49-F238E27FC236}">
                <a16:creationId xmlns:a16="http://schemas.microsoft.com/office/drawing/2014/main" id="{EBBAFF84-9A2A-866C-FCF5-8A2B4479499B}"/>
              </a:ext>
            </a:extLst>
          </p:cNvPr>
          <p:cNvSpPr/>
          <p:nvPr/>
        </p:nvSpPr>
        <p:spPr>
          <a:xfrm>
            <a:off x="1869207" y="2372183"/>
            <a:ext cx="3610470" cy="3652123"/>
          </a:xfrm>
          <a:prstGeom prst="roundRect">
            <a:avLst>
              <a:gd name="adj" fmla="val 5000"/>
            </a:avLst>
          </a:prstGeom>
          <a:solidFill>
            <a:srgbClr val="FFFFFF"/>
          </a:solidFill>
          <a:ln w="15875">
            <a:solidFill>
              <a:srgbClr val="C86F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Roboto"/>
              <a:ea typeface="Roboto"/>
              <a:cs typeface="Roboto"/>
              <a:sym typeface="Arial"/>
            </a:endParaRPr>
          </a:p>
        </p:txBody>
      </p:sp>
      <p:sp>
        <p:nvSpPr>
          <p:cNvPr id="10" name="TextBox 9">
            <a:extLst>
              <a:ext uri="{FF2B5EF4-FFF2-40B4-BE49-F238E27FC236}">
                <a16:creationId xmlns:a16="http://schemas.microsoft.com/office/drawing/2014/main" id="{03203BCF-0EE1-EFED-9DE3-F264B49E80C0}"/>
              </a:ext>
            </a:extLst>
          </p:cNvPr>
          <p:cNvSpPr txBox="1"/>
          <p:nvPr/>
        </p:nvSpPr>
        <p:spPr>
          <a:xfrm>
            <a:off x="1996206" y="2524584"/>
            <a:ext cx="3352800" cy="711200"/>
          </a:xfrm>
          <a:prstGeom prst="rect">
            <a:avLst/>
          </a:prstGeom>
          <a:solidFill>
            <a:srgbClr val="FAE5E4"/>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000" b="1">
                <a:latin typeface="Roboto"/>
                <a:ea typeface="Roboto"/>
                <a:cs typeface="Roboto"/>
              </a:rPr>
              <a:t>Eligible EELISA partners </a:t>
            </a:r>
            <a:r>
              <a:rPr lang="en-US" b="1">
                <a:latin typeface="Roboto"/>
                <a:ea typeface="Roboto"/>
                <a:cs typeface="Roboto"/>
              </a:rPr>
              <a:t> </a:t>
            </a:r>
          </a:p>
        </p:txBody>
      </p:sp>
      <p:sp>
        <p:nvSpPr>
          <p:cNvPr id="11" name="TextBox 10">
            <a:extLst>
              <a:ext uri="{FF2B5EF4-FFF2-40B4-BE49-F238E27FC236}">
                <a16:creationId xmlns:a16="http://schemas.microsoft.com/office/drawing/2014/main" id="{2F973D1D-ED63-D9BB-99BF-7692E057291B}"/>
              </a:ext>
            </a:extLst>
          </p:cNvPr>
          <p:cNvSpPr txBox="1"/>
          <p:nvPr/>
        </p:nvSpPr>
        <p:spPr>
          <a:xfrm>
            <a:off x="2091403" y="3337384"/>
            <a:ext cx="3020975"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Roboto"/>
                <a:ea typeface="Roboto"/>
                <a:cs typeface="Roboto"/>
              </a:rPr>
              <a:t>PSL</a:t>
            </a:r>
          </a:p>
          <a:p>
            <a:pPr marL="285750" indent="-285750">
              <a:buFont typeface="Arial"/>
              <a:buChar char="•"/>
            </a:pPr>
            <a:r>
              <a:rPr lang="en-US">
                <a:latin typeface="Roboto"/>
                <a:ea typeface="Roboto"/>
                <a:cs typeface="Roboto"/>
              </a:rPr>
              <a:t>UPM</a:t>
            </a:r>
          </a:p>
          <a:p>
            <a:pPr marL="285750" indent="-285750">
              <a:buFont typeface="Arial"/>
              <a:buChar char="•"/>
            </a:pPr>
            <a:r>
              <a:rPr lang="en-US">
                <a:latin typeface="Roboto"/>
                <a:ea typeface="Roboto"/>
                <a:cs typeface="Roboto"/>
              </a:rPr>
              <a:t>SNS</a:t>
            </a:r>
          </a:p>
          <a:p>
            <a:pPr marL="285750" indent="-285750">
              <a:buFont typeface="Arial"/>
              <a:buChar char="•"/>
            </a:pPr>
            <a:r>
              <a:rPr lang="en-US">
                <a:latin typeface="Roboto"/>
                <a:ea typeface="Roboto"/>
                <a:cs typeface="Roboto"/>
              </a:rPr>
              <a:t>SSSA</a:t>
            </a:r>
          </a:p>
          <a:p>
            <a:pPr marL="285750" indent="-285750">
              <a:buFont typeface="Arial"/>
              <a:buChar char="•"/>
            </a:pPr>
            <a:r>
              <a:rPr lang="en-US">
                <a:latin typeface="Roboto"/>
                <a:ea typeface="Roboto"/>
                <a:cs typeface="Roboto"/>
              </a:rPr>
              <a:t>BME</a:t>
            </a:r>
          </a:p>
          <a:p>
            <a:pPr marL="285750" indent="-285750">
              <a:buFont typeface="Arial"/>
              <a:buChar char="•"/>
            </a:pPr>
            <a:r>
              <a:rPr lang="en-US">
                <a:latin typeface="Roboto"/>
                <a:ea typeface="Roboto"/>
                <a:cs typeface="Roboto"/>
              </a:rPr>
              <a:t>FAU</a:t>
            </a:r>
          </a:p>
          <a:p>
            <a:pPr marL="285750" indent="-285750">
              <a:buFont typeface="Arial"/>
              <a:buChar char="•"/>
            </a:pPr>
            <a:r>
              <a:rPr lang="en-US">
                <a:latin typeface="Roboto"/>
                <a:ea typeface="Roboto"/>
                <a:cs typeface="Roboto"/>
              </a:rPr>
              <a:t>ITU</a:t>
            </a:r>
          </a:p>
          <a:p>
            <a:pPr marL="285750" indent="-285750">
              <a:buFont typeface="Arial"/>
              <a:buChar char="•"/>
            </a:pPr>
            <a:r>
              <a:rPr lang="en-US">
                <a:latin typeface="Roboto"/>
                <a:ea typeface="Roboto"/>
                <a:cs typeface="Roboto"/>
              </a:rPr>
              <a:t>UNSTPB</a:t>
            </a:r>
          </a:p>
          <a:p>
            <a:pPr marL="285750" indent="-285750">
              <a:buFont typeface="Arial"/>
              <a:buChar char="•"/>
            </a:pPr>
            <a:r>
              <a:rPr lang="en-US">
                <a:latin typeface="Roboto"/>
                <a:ea typeface="Roboto"/>
                <a:cs typeface="Roboto"/>
              </a:rPr>
              <a:t>ENPC </a:t>
            </a:r>
          </a:p>
        </p:txBody>
      </p:sp>
      <p:sp>
        <p:nvSpPr>
          <p:cNvPr id="15" name="Rounded Rectangle 7">
            <a:extLst>
              <a:ext uri="{FF2B5EF4-FFF2-40B4-BE49-F238E27FC236}">
                <a16:creationId xmlns:a16="http://schemas.microsoft.com/office/drawing/2014/main" id="{61B97117-E650-7E5C-58B1-C9FB5351E69D}"/>
              </a:ext>
            </a:extLst>
          </p:cNvPr>
          <p:cNvSpPr/>
          <p:nvPr/>
        </p:nvSpPr>
        <p:spPr>
          <a:xfrm>
            <a:off x="6278265" y="2372184"/>
            <a:ext cx="3610470" cy="3652122"/>
          </a:xfrm>
          <a:prstGeom prst="roundRect">
            <a:avLst>
              <a:gd name="adj" fmla="val 5000"/>
            </a:avLst>
          </a:prstGeom>
          <a:solidFill>
            <a:srgbClr val="FFFFFF"/>
          </a:solidFill>
          <a:ln w="15875">
            <a:solidFill>
              <a:srgbClr val="D767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Roboto"/>
              <a:ea typeface="Roboto"/>
              <a:cs typeface="Roboto"/>
              <a:sym typeface="Arial"/>
            </a:endParaRPr>
          </a:p>
        </p:txBody>
      </p:sp>
      <p:sp>
        <p:nvSpPr>
          <p:cNvPr id="16" name="TextBox 15">
            <a:extLst>
              <a:ext uri="{FF2B5EF4-FFF2-40B4-BE49-F238E27FC236}">
                <a16:creationId xmlns:a16="http://schemas.microsoft.com/office/drawing/2014/main" id="{F6276E80-1EC6-6436-5582-C27579CB90E1}"/>
              </a:ext>
            </a:extLst>
          </p:cNvPr>
          <p:cNvSpPr txBox="1"/>
          <p:nvPr/>
        </p:nvSpPr>
        <p:spPr>
          <a:xfrm>
            <a:off x="6405265" y="2524584"/>
            <a:ext cx="3352800" cy="711200"/>
          </a:xfrm>
          <a:prstGeom prst="rect">
            <a:avLst/>
          </a:prstGeom>
          <a:solidFill>
            <a:srgbClr val="FAE2D2"/>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000" b="1">
                <a:latin typeface="Roboto"/>
                <a:ea typeface="Roboto"/>
                <a:cs typeface="Roboto"/>
              </a:rPr>
              <a:t>ZHAW  </a:t>
            </a:r>
            <a:r>
              <a:rPr lang="en-US" b="1">
                <a:latin typeface="Roboto"/>
                <a:ea typeface="Roboto"/>
                <a:cs typeface="Roboto"/>
              </a:rPr>
              <a:t> </a:t>
            </a:r>
            <a:endParaRPr lang="en-US">
              <a:latin typeface="Roboto"/>
              <a:ea typeface="Roboto"/>
              <a:cs typeface="Roboto"/>
            </a:endParaRPr>
          </a:p>
        </p:txBody>
      </p:sp>
      <p:sp>
        <p:nvSpPr>
          <p:cNvPr id="17" name="TextBox 16">
            <a:extLst>
              <a:ext uri="{FF2B5EF4-FFF2-40B4-BE49-F238E27FC236}">
                <a16:creationId xmlns:a16="http://schemas.microsoft.com/office/drawing/2014/main" id="{9CFF7C44-7905-A5C7-8DFB-FE682BC494E6}"/>
              </a:ext>
            </a:extLst>
          </p:cNvPr>
          <p:cNvSpPr txBox="1"/>
          <p:nvPr/>
        </p:nvSpPr>
        <p:spPr>
          <a:xfrm>
            <a:off x="6361296" y="3337384"/>
            <a:ext cx="3472238"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Roboto"/>
                <a:ea typeface="Roboto"/>
                <a:cs typeface="Roboto"/>
              </a:rPr>
              <a:t>ZHAW may </a:t>
            </a:r>
            <a:r>
              <a:rPr lang="en-US" sz="1600" err="1">
                <a:latin typeface="Roboto"/>
                <a:ea typeface="Roboto"/>
                <a:cs typeface="Roboto"/>
              </a:rPr>
              <a:t>paticipate</a:t>
            </a:r>
            <a:r>
              <a:rPr lang="en-US" sz="1600">
                <a:latin typeface="Roboto"/>
                <a:ea typeface="Roboto"/>
                <a:cs typeface="Roboto"/>
              </a:rPr>
              <a:t> in a BIP as a fourth partner and send students to BIPs </a:t>
            </a:r>
            <a:r>
              <a:rPr lang="en-US" sz="1600" err="1">
                <a:latin typeface="Roboto"/>
                <a:ea typeface="Roboto"/>
                <a:cs typeface="Roboto"/>
              </a:rPr>
              <a:t>organised</a:t>
            </a:r>
            <a:r>
              <a:rPr lang="en-US" sz="1600">
                <a:latin typeface="Roboto"/>
                <a:ea typeface="Roboto"/>
                <a:cs typeface="Roboto"/>
              </a:rPr>
              <a:t> by other EELISA institutions.</a:t>
            </a:r>
          </a:p>
          <a:p>
            <a:endParaRPr lang="en-US" sz="1600">
              <a:latin typeface="Roboto"/>
              <a:ea typeface="Roboto"/>
              <a:cs typeface="Roboto"/>
            </a:endParaRPr>
          </a:p>
          <a:p>
            <a:r>
              <a:rPr lang="en-US" sz="1600">
                <a:latin typeface="Roboto"/>
                <a:ea typeface="Roboto"/>
                <a:cs typeface="Roboto"/>
              </a:rPr>
              <a:t>For BIPs in autumn 2027/2028</a:t>
            </a:r>
          </a:p>
          <a:p>
            <a:r>
              <a:rPr lang="en-US" sz="1600">
                <a:latin typeface="Roboto"/>
                <a:ea typeface="Roboto"/>
                <a:cs typeface="Roboto"/>
              </a:rPr>
              <a:t>ZHAW can act as BIP </a:t>
            </a:r>
            <a:r>
              <a:rPr lang="en-US" sz="1600" b="1">
                <a:latin typeface="Roboto"/>
                <a:ea typeface="Roboto"/>
                <a:cs typeface="Roboto"/>
              </a:rPr>
              <a:t>coordinator</a:t>
            </a:r>
            <a:r>
              <a:rPr lang="en-US" sz="1600">
                <a:latin typeface="Roboto"/>
                <a:ea typeface="Roboto"/>
                <a:cs typeface="Roboto"/>
              </a:rPr>
              <a:t> (</a:t>
            </a:r>
            <a:r>
              <a:rPr lang="en-US" sz="1600" err="1">
                <a:latin typeface="Roboto"/>
                <a:ea typeface="Roboto"/>
                <a:cs typeface="Roboto"/>
              </a:rPr>
              <a:t>Movetia</a:t>
            </a:r>
            <a:r>
              <a:rPr lang="en-US" sz="1600">
                <a:latin typeface="Roboto"/>
                <a:ea typeface="Roboto"/>
                <a:cs typeface="Roboto"/>
              </a:rPr>
              <a:t> funding application: Spring 2027)</a:t>
            </a:r>
          </a:p>
        </p:txBody>
      </p:sp>
    </p:spTree>
    <p:extLst>
      <p:ext uri="{BB962C8B-B14F-4D97-AF65-F5344CB8AC3E}">
        <p14:creationId xmlns:p14="http://schemas.microsoft.com/office/powerpoint/2010/main" val="2338254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1">
            <a:extLst>
              <a:ext uri="{FF2B5EF4-FFF2-40B4-BE49-F238E27FC236}">
                <a16:creationId xmlns:a16="http://schemas.microsoft.com/office/drawing/2014/main" id="{0F6D78E6-D056-5FE3-657B-080FB7AAEB8B}"/>
              </a:ext>
            </a:extLst>
          </p:cNvPr>
          <p:cNvSpPr>
            <a:spLocks noGrp="1"/>
          </p:cNvSpPr>
          <p:nvPr>
            <p:ph type="sldNum" idx="12"/>
          </p:nvPr>
        </p:nvSpPr>
        <p:spPr/>
        <p:txBody>
          <a:bodyPr/>
          <a:lstStyle/>
          <a:p>
            <a:fld id="{315F2F8D-8C3F-104F-BC62-C71A2508EAA0}" type="slidenum">
              <a:rPr lang="es-ES" smtClean="0"/>
              <a:pPr/>
              <a:t>7</a:t>
            </a:fld>
            <a:endParaRPr lang="es-ES"/>
          </a:p>
        </p:txBody>
      </p:sp>
      <p:sp>
        <p:nvSpPr>
          <p:cNvPr id="2" name="Title 1"/>
          <p:cNvSpPr>
            <a:spLocks noGrp="1"/>
          </p:cNvSpPr>
          <p:nvPr>
            <p:ph type="title"/>
          </p:nvPr>
        </p:nvSpPr>
        <p:spPr/>
        <p:txBody>
          <a:bodyPr>
            <a:normAutofit fontScale="90000"/>
          </a:bodyPr>
          <a:lstStyle/>
          <a:p>
            <a:r>
              <a:rPr lang="en-US" sz="3200" b="1">
                <a:solidFill>
                  <a:schemeClr val="accent1"/>
                </a:solidFill>
                <a:latin typeface="Roboto"/>
                <a:ea typeface="Roboto"/>
                <a:cs typeface="Roboto"/>
              </a:rPr>
              <a:t>Evaluation criteria</a:t>
            </a:r>
            <a:br>
              <a:rPr lang="en-US" sz="1500"/>
            </a:br>
            <a:r>
              <a:rPr lang="en-US" sz="1500" b="0">
                <a:solidFill>
                  <a:srgbClr val="666666"/>
                </a:solidFill>
                <a:latin typeface="Roboto"/>
                <a:ea typeface="Roboto"/>
                <a:cs typeface="Roboto"/>
              </a:rPr>
              <a:t>100 points total — what evaluators look for in each criterion</a:t>
            </a:r>
          </a:p>
        </p:txBody>
      </p:sp>
      <p:sp>
        <p:nvSpPr>
          <p:cNvPr id="8" name="Rounded Rectangle 7"/>
          <p:cNvSpPr/>
          <p:nvPr/>
        </p:nvSpPr>
        <p:spPr>
          <a:xfrm>
            <a:off x="457200" y="1228856"/>
            <a:ext cx="3507716" cy="4900000"/>
          </a:xfrm>
          <a:prstGeom prst="roundRect">
            <a:avLst>
              <a:gd name="adj" fmla="val 4000"/>
            </a:avLst>
          </a:prstGeom>
          <a:solidFill>
            <a:srgbClr val="FFFFFF"/>
          </a:solidFill>
          <a:ln w="19050">
            <a:solidFill>
              <a:srgbClr val="C86F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p:nvSpPr>
        <p:spPr>
          <a:xfrm>
            <a:off x="457200" y="1223566"/>
            <a:ext cx="3507716" cy="605290"/>
          </a:xfrm>
          <a:prstGeom prst="rect">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7200" y="1288856"/>
            <a:ext cx="800000" cy="500000"/>
          </a:xfrm>
          <a:prstGeom prst="rect">
            <a:avLst/>
          </a:prstGeom>
          <a:noFill/>
        </p:spPr>
        <p:txBody>
          <a:bodyPr wrap="square" lIns="0" tIns="0" rIns="0" bIns="0" anchor="ctr">
            <a:spAutoFit/>
          </a:bodyPr>
          <a:lstStyle/>
          <a:p>
            <a:pPr algn="l">
              <a:lnSpc>
                <a:spcPct val="115000"/>
              </a:lnSpc>
            </a:pPr>
            <a:r>
              <a:rPr sz="2800" b="1" i="0">
                <a:solidFill>
                  <a:srgbClr val="FFFFFF"/>
                </a:solidFill>
                <a:latin typeface="Roboto"/>
              </a:rPr>
              <a:t>01</a:t>
            </a:r>
          </a:p>
        </p:txBody>
      </p:sp>
      <p:sp>
        <p:nvSpPr>
          <p:cNvPr id="11" name="Rounded Rectangle 10"/>
          <p:cNvSpPr/>
          <p:nvPr/>
        </p:nvSpPr>
        <p:spPr>
          <a:xfrm>
            <a:off x="2860200" y="1368856"/>
            <a:ext cx="700000" cy="320000"/>
          </a:xfrm>
          <a:prstGeom prst="roundRect">
            <a:avLst>
              <a:gd name="adj" fmla="val 4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860200" y="1438222"/>
            <a:ext cx="700000" cy="181268"/>
          </a:xfrm>
          <a:prstGeom prst="rect">
            <a:avLst/>
          </a:prstGeom>
          <a:noFill/>
        </p:spPr>
        <p:txBody>
          <a:bodyPr wrap="square" lIns="0" tIns="0" rIns="0" bIns="0" anchor="ctr">
            <a:spAutoFit/>
          </a:bodyPr>
          <a:lstStyle/>
          <a:p>
            <a:pPr algn="ctr">
              <a:lnSpc>
                <a:spcPct val="115000"/>
              </a:lnSpc>
            </a:pPr>
            <a:r>
              <a:rPr lang="en-US" sz="1100" b="1">
                <a:solidFill>
                  <a:srgbClr val="C86F6E"/>
                </a:solidFill>
                <a:latin typeface="Roboto"/>
              </a:rPr>
              <a:t>40</a:t>
            </a:r>
            <a:r>
              <a:rPr sz="1100" b="1" i="0">
                <a:solidFill>
                  <a:srgbClr val="C86F6E"/>
                </a:solidFill>
                <a:latin typeface="Roboto"/>
              </a:rPr>
              <a:t> pts</a:t>
            </a:r>
          </a:p>
        </p:txBody>
      </p:sp>
      <p:sp>
        <p:nvSpPr>
          <p:cNvPr id="13" name="TextBox 12"/>
          <p:cNvSpPr txBox="1"/>
          <p:nvPr/>
        </p:nvSpPr>
        <p:spPr>
          <a:xfrm>
            <a:off x="657200" y="1958856"/>
            <a:ext cx="2903000" cy="618887"/>
          </a:xfrm>
          <a:prstGeom prst="rect">
            <a:avLst/>
          </a:prstGeom>
          <a:noFill/>
        </p:spPr>
        <p:txBody>
          <a:bodyPr wrap="square" lIns="0" tIns="0" rIns="0" bIns="0" anchor="t">
            <a:spAutoFit/>
          </a:bodyPr>
          <a:lstStyle/>
          <a:p>
            <a:pPr>
              <a:lnSpc>
                <a:spcPct val="114999"/>
              </a:lnSpc>
            </a:pPr>
            <a:r>
              <a:rPr lang="en-US" b="1">
                <a:solidFill>
                  <a:srgbClr val="000000"/>
                </a:solidFill>
                <a:latin typeface="Arial"/>
                <a:cs typeface="Arial"/>
              </a:rPr>
              <a:t>Design</a:t>
            </a:r>
            <a:r>
              <a:rPr lang="en-US" b="1">
                <a:solidFill>
                  <a:srgbClr val="000000"/>
                </a:solidFill>
                <a:highlight>
                  <a:srgbClr val="FFFFFF"/>
                </a:highlight>
                <a:latin typeface="Arial"/>
                <a:cs typeface="Arial"/>
              </a:rPr>
              <a:t>, Relevance </a:t>
            </a:r>
            <a:r>
              <a:rPr lang="en-US" b="1" i="0">
                <a:solidFill>
                  <a:srgbClr val="000000"/>
                </a:solidFill>
                <a:highlight>
                  <a:srgbClr val="FFFFFF"/>
                </a:highlight>
                <a:latin typeface="Arial"/>
                <a:cs typeface="Arial"/>
              </a:rPr>
              <a:t>&amp; Pedagogical </a:t>
            </a:r>
            <a:r>
              <a:rPr lang="en-US" b="1">
                <a:solidFill>
                  <a:srgbClr val="000000"/>
                </a:solidFill>
                <a:highlight>
                  <a:srgbClr val="FFFFFF"/>
                </a:highlight>
                <a:latin typeface="Arial"/>
                <a:cs typeface="Arial"/>
              </a:rPr>
              <a:t>approach </a:t>
            </a:r>
            <a:endParaRPr lang="en-US"/>
          </a:p>
        </p:txBody>
      </p:sp>
      <p:sp>
        <p:nvSpPr>
          <p:cNvPr id="14" name="Rectangle 13"/>
          <p:cNvSpPr/>
          <p:nvPr/>
        </p:nvSpPr>
        <p:spPr>
          <a:xfrm>
            <a:off x="657200" y="2858856"/>
            <a:ext cx="100000" cy="100000"/>
          </a:xfrm>
          <a:prstGeom prst="rect">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15" name="TextBox 14"/>
          <p:cNvSpPr txBox="1"/>
          <p:nvPr/>
        </p:nvSpPr>
        <p:spPr>
          <a:xfrm>
            <a:off x="825827" y="2720323"/>
            <a:ext cx="3007328" cy="525272"/>
          </a:xfrm>
          <a:prstGeom prst="rect">
            <a:avLst/>
          </a:prstGeom>
          <a:noFill/>
        </p:spPr>
        <p:txBody>
          <a:bodyPr wrap="square" lIns="0" tIns="0" rIns="0" bIns="0" anchor="t">
            <a:spAutoFit/>
          </a:bodyPr>
          <a:lstStyle/>
          <a:p>
            <a:pPr>
              <a:lnSpc>
                <a:spcPct val="110000"/>
              </a:lnSpc>
            </a:pPr>
            <a:r>
              <a:rPr lang="en-US" sz="1600" b="1">
                <a:solidFill>
                  <a:srgbClr val="C86F6E"/>
                </a:solidFill>
                <a:latin typeface="Roboto"/>
                <a:ea typeface="Roboto"/>
                <a:cs typeface="Roboto"/>
              </a:rPr>
              <a:t>Alignment with expectation of Erasmus +</a:t>
            </a:r>
            <a:r>
              <a:rPr lang="en-US" sz="1600" b="1" err="1">
                <a:solidFill>
                  <a:srgbClr val="C86F6E"/>
                </a:solidFill>
                <a:latin typeface="Roboto"/>
                <a:ea typeface="Roboto"/>
                <a:cs typeface="Roboto"/>
              </a:rPr>
              <a:t>programme</a:t>
            </a:r>
            <a:r>
              <a:rPr lang="en-US" sz="1600" b="1">
                <a:solidFill>
                  <a:srgbClr val="C86F6E"/>
                </a:solidFill>
                <a:latin typeface="Roboto"/>
                <a:ea typeface="Roboto"/>
                <a:cs typeface="Roboto"/>
              </a:rPr>
              <a:t> for BIPs </a:t>
            </a:r>
            <a:endParaRPr lang="en-US" sz="1600" b="1" i="0">
              <a:solidFill>
                <a:srgbClr val="C86F6E"/>
              </a:solidFill>
              <a:latin typeface="Roboto"/>
              <a:ea typeface="Roboto"/>
              <a:cs typeface="Roboto"/>
            </a:endParaRPr>
          </a:p>
        </p:txBody>
      </p:sp>
      <p:sp>
        <p:nvSpPr>
          <p:cNvPr id="17" name="Rectangle 16"/>
          <p:cNvSpPr/>
          <p:nvPr/>
        </p:nvSpPr>
        <p:spPr>
          <a:xfrm>
            <a:off x="657200" y="3543096"/>
            <a:ext cx="100000" cy="100000"/>
          </a:xfrm>
          <a:prstGeom prst="rect">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18" name="TextBox 17"/>
          <p:cNvSpPr txBox="1"/>
          <p:nvPr/>
        </p:nvSpPr>
        <p:spPr>
          <a:xfrm>
            <a:off x="849786" y="3436255"/>
            <a:ext cx="2995954" cy="525272"/>
          </a:xfrm>
          <a:prstGeom prst="rect">
            <a:avLst/>
          </a:prstGeom>
          <a:noFill/>
        </p:spPr>
        <p:txBody>
          <a:bodyPr wrap="square" lIns="0" tIns="0" rIns="0" bIns="0" anchor="t">
            <a:spAutoFit/>
          </a:bodyPr>
          <a:lstStyle/>
          <a:p>
            <a:pPr>
              <a:lnSpc>
                <a:spcPct val="110000"/>
              </a:lnSpc>
            </a:pPr>
            <a:r>
              <a:rPr lang="en-US" sz="1600" b="1">
                <a:solidFill>
                  <a:srgbClr val="C86F6E"/>
                </a:solidFill>
                <a:latin typeface="Roboto"/>
                <a:ea typeface="Roboto"/>
                <a:cs typeface="Roboto"/>
              </a:rPr>
              <a:t>Quality and integration of the virtual &amp; physical components </a:t>
            </a:r>
          </a:p>
        </p:txBody>
      </p:sp>
      <p:sp>
        <p:nvSpPr>
          <p:cNvPr id="20" name="Rectangle 19"/>
          <p:cNvSpPr/>
          <p:nvPr/>
        </p:nvSpPr>
        <p:spPr>
          <a:xfrm>
            <a:off x="657200" y="4243562"/>
            <a:ext cx="100000" cy="100000"/>
          </a:xfrm>
          <a:prstGeom prst="rect">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21" name="TextBox 20"/>
          <p:cNvSpPr txBox="1"/>
          <p:nvPr/>
        </p:nvSpPr>
        <p:spPr>
          <a:xfrm>
            <a:off x="825827" y="4161135"/>
            <a:ext cx="2973208" cy="536645"/>
          </a:xfrm>
          <a:prstGeom prst="rect">
            <a:avLst/>
          </a:prstGeom>
          <a:noFill/>
        </p:spPr>
        <p:txBody>
          <a:bodyPr wrap="square" lIns="0" tIns="0" rIns="0" bIns="0" anchor="t">
            <a:spAutoFit/>
          </a:bodyPr>
          <a:lstStyle/>
          <a:p>
            <a:pPr>
              <a:lnSpc>
                <a:spcPct val="110000"/>
              </a:lnSpc>
            </a:pPr>
            <a:r>
              <a:rPr lang="en-US" sz="1600" b="1">
                <a:solidFill>
                  <a:srgbClr val="C86F6E"/>
                </a:solidFill>
                <a:latin typeface="Roboto"/>
                <a:ea typeface="Roboto"/>
                <a:cs typeface="Roboto"/>
              </a:rPr>
              <a:t>Clarity &amp; relevance of the learning outcomes</a:t>
            </a:r>
            <a:endParaRPr lang="en-US" sz="1600" b="1" i="0">
              <a:solidFill>
                <a:srgbClr val="C86F6E"/>
              </a:solidFill>
              <a:latin typeface="Roboto"/>
              <a:ea typeface="Roboto"/>
              <a:cs typeface="Roboto"/>
            </a:endParaRPr>
          </a:p>
        </p:txBody>
      </p:sp>
      <p:sp>
        <p:nvSpPr>
          <p:cNvPr id="23" name="Rounded Rectangle 22"/>
          <p:cNvSpPr/>
          <p:nvPr/>
        </p:nvSpPr>
        <p:spPr>
          <a:xfrm>
            <a:off x="4129036" y="1228856"/>
            <a:ext cx="4300284" cy="4900000"/>
          </a:xfrm>
          <a:prstGeom prst="roundRect">
            <a:avLst>
              <a:gd name="adj" fmla="val 4000"/>
            </a:avLst>
          </a:prstGeom>
          <a:solidFill>
            <a:srgbClr val="FFFFFF"/>
          </a:solidFill>
          <a:ln w="19050">
            <a:solidFill>
              <a:srgbClr val="D767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24" name="Rectangle 23"/>
          <p:cNvSpPr/>
          <p:nvPr/>
        </p:nvSpPr>
        <p:spPr>
          <a:xfrm>
            <a:off x="4129035" y="1228856"/>
            <a:ext cx="4266165" cy="600000"/>
          </a:xfrm>
          <a:prstGeom prst="rect">
            <a:avLst/>
          </a:prstGeom>
          <a:solidFill>
            <a:srgbClr val="D7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249424" y="1288856"/>
            <a:ext cx="800000" cy="500000"/>
          </a:xfrm>
          <a:prstGeom prst="rect">
            <a:avLst/>
          </a:prstGeom>
          <a:noFill/>
        </p:spPr>
        <p:txBody>
          <a:bodyPr wrap="square" lIns="0" tIns="0" rIns="0" bIns="0" anchor="ctr">
            <a:spAutoFit/>
          </a:bodyPr>
          <a:lstStyle/>
          <a:p>
            <a:pPr algn="l">
              <a:lnSpc>
                <a:spcPct val="115000"/>
              </a:lnSpc>
            </a:pPr>
            <a:r>
              <a:rPr sz="2800" b="1" i="0">
                <a:solidFill>
                  <a:srgbClr val="FFFFFF"/>
                </a:solidFill>
                <a:latin typeface="Roboto"/>
              </a:rPr>
              <a:t>02</a:t>
            </a:r>
          </a:p>
        </p:txBody>
      </p:sp>
      <p:sp>
        <p:nvSpPr>
          <p:cNvPr id="26" name="Rounded Rectangle 25"/>
          <p:cNvSpPr/>
          <p:nvPr/>
        </p:nvSpPr>
        <p:spPr>
          <a:xfrm>
            <a:off x="7428400" y="1368566"/>
            <a:ext cx="700000" cy="320000"/>
          </a:xfrm>
          <a:prstGeom prst="roundRect">
            <a:avLst>
              <a:gd name="adj" fmla="val 4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428400" y="1437932"/>
            <a:ext cx="700000" cy="181268"/>
          </a:xfrm>
          <a:prstGeom prst="rect">
            <a:avLst/>
          </a:prstGeom>
          <a:noFill/>
        </p:spPr>
        <p:txBody>
          <a:bodyPr wrap="square" lIns="0" tIns="0" rIns="0" bIns="0" anchor="ctr">
            <a:spAutoFit/>
          </a:bodyPr>
          <a:lstStyle/>
          <a:p>
            <a:pPr algn="ctr">
              <a:lnSpc>
                <a:spcPct val="115000"/>
              </a:lnSpc>
            </a:pPr>
            <a:r>
              <a:rPr lang="en-US" sz="1100" b="1">
                <a:solidFill>
                  <a:srgbClr val="D7673E"/>
                </a:solidFill>
                <a:latin typeface="Roboto"/>
              </a:rPr>
              <a:t>40</a:t>
            </a:r>
            <a:r>
              <a:rPr sz="1100" b="1" i="0">
                <a:solidFill>
                  <a:srgbClr val="D7673E"/>
                </a:solidFill>
                <a:latin typeface="Roboto"/>
              </a:rPr>
              <a:t> pts</a:t>
            </a:r>
          </a:p>
        </p:txBody>
      </p:sp>
      <p:sp>
        <p:nvSpPr>
          <p:cNvPr id="28" name="TextBox 27"/>
          <p:cNvSpPr txBox="1"/>
          <p:nvPr/>
        </p:nvSpPr>
        <p:spPr>
          <a:xfrm>
            <a:off x="4283543" y="1958856"/>
            <a:ext cx="5105000" cy="333681"/>
          </a:xfrm>
          <a:prstGeom prst="rect">
            <a:avLst/>
          </a:prstGeom>
          <a:noFill/>
        </p:spPr>
        <p:txBody>
          <a:bodyPr wrap="square" lIns="0" tIns="0" rIns="0" bIns="0" anchor="t">
            <a:spAutoFit/>
          </a:bodyPr>
          <a:lstStyle/>
          <a:p>
            <a:pPr algn="l">
              <a:lnSpc>
                <a:spcPct val="114999"/>
              </a:lnSpc>
            </a:pPr>
            <a:r>
              <a:rPr lang="es-ES" sz="2000" b="1" err="1">
                <a:solidFill>
                  <a:srgbClr val="000000"/>
                </a:solidFill>
                <a:latin typeface="Arial"/>
                <a:ea typeface="Roboto"/>
                <a:cs typeface="Arial"/>
              </a:rPr>
              <a:t>I</a:t>
            </a:r>
            <a:r>
              <a:rPr lang="es-ES" b="1" err="1">
                <a:solidFill>
                  <a:srgbClr val="000000"/>
                </a:solidFill>
                <a:latin typeface="Arial"/>
                <a:ea typeface="Roboto"/>
                <a:cs typeface="Arial"/>
              </a:rPr>
              <a:t>mplementation</a:t>
            </a:r>
            <a:endParaRPr lang="en-US"/>
          </a:p>
        </p:txBody>
      </p:sp>
      <p:sp>
        <p:nvSpPr>
          <p:cNvPr id="29" name="Rectangle 28"/>
          <p:cNvSpPr/>
          <p:nvPr/>
        </p:nvSpPr>
        <p:spPr>
          <a:xfrm>
            <a:off x="4283543" y="2779244"/>
            <a:ext cx="100000" cy="100000"/>
          </a:xfrm>
          <a:prstGeom prst="rect">
            <a:avLst/>
          </a:prstGeom>
          <a:solidFill>
            <a:srgbClr val="D7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30" name="TextBox 29"/>
          <p:cNvSpPr txBox="1"/>
          <p:nvPr/>
        </p:nvSpPr>
        <p:spPr>
          <a:xfrm>
            <a:off x="4489929" y="2655723"/>
            <a:ext cx="3901418" cy="589905"/>
          </a:xfrm>
          <a:prstGeom prst="rect">
            <a:avLst/>
          </a:prstGeom>
          <a:noFill/>
        </p:spPr>
        <p:txBody>
          <a:bodyPr wrap="square" lIns="0" tIns="0" rIns="0" bIns="0" anchor="t">
            <a:spAutoFit/>
          </a:bodyPr>
          <a:lstStyle/>
          <a:p>
            <a:pPr>
              <a:lnSpc>
                <a:spcPct val="110000"/>
              </a:lnSpc>
            </a:pPr>
            <a:r>
              <a:rPr lang="en-US" b="1">
                <a:solidFill>
                  <a:srgbClr val="D7673E"/>
                </a:solidFill>
                <a:latin typeface="Roboto"/>
                <a:ea typeface="Roboto"/>
                <a:cs typeface="Roboto"/>
              </a:rPr>
              <a:t>Feasibility of the proposed timeline and activities </a:t>
            </a:r>
            <a:endParaRPr lang="en-US" sz="1100" i="0">
              <a:solidFill>
                <a:srgbClr val="000000"/>
              </a:solidFill>
              <a:latin typeface="Arial"/>
              <a:cs typeface="Arial"/>
            </a:endParaRPr>
          </a:p>
        </p:txBody>
      </p:sp>
      <p:sp>
        <p:nvSpPr>
          <p:cNvPr id="32" name="Rectangle 31"/>
          <p:cNvSpPr/>
          <p:nvPr/>
        </p:nvSpPr>
        <p:spPr>
          <a:xfrm>
            <a:off x="4294917" y="3555371"/>
            <a:ext cx="100000" cy="100000"/>
          </a:xfrm>
          <a:prstGeom prst="rect">
            <a:avLst/>
          </a:prstGeom>
          <a:solidFill>
            <a:srgbClr val="D7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33" name="TextBox 32"/>
          <p:cNvSpPr txBox="1"/>
          <p:nvPr/>
        </p:nvSpPr>
        <p:spPr>
          <a:xfrm>
            <a:off x="4544368" y="3437915"/>
            <a:ext cx="4925000" cy="590931"/>
          </a:xfrm>
          <a:prstGeom prst="rect">
            <a:avLst/>
          </a:prstGeom>
          <a:noFill/>
        </p:spPr>
        <p:txBody>
          <a:bodyPr wrap="square" lIns="0" tIns="0" rIns="0" bIns="0" anchor="t">
            <a:spAutoFit/>
          </a:bodyPr>
          <a:lstStyle/>
          <a:p>
            <a:pPr>
              <a:lnSpc>
                <a:spcPct val="110000"/>
              </a:lnSpc>
            </a:pPr>
            <a:r>
              <a:rPr lang="en-US" b="1">
                <a:solidFill>
                  <a:srgbClr val="D7673E"/>
                </a:solidFill>
                <a:latin typeface="Roboto"/>
                <a:ea typeface="Roboto"/>
                <a:cs typeface="Roboto"/>
              </a:rPr>
              <a:t>Clarity of roles, responsibilities and </a:t>
            </a:r>
          </a:p>
          <a:p>
            <a:pPr>
              <a:lnSpc>
                <a:spcPct val="110000"/>
              </a:lnSpc>
            </a:pPr>
            <a:r>
              <a:rPr lang="en-US" b="1">
                <a:solidFill>
                  <a:srgbClr val="D7673E"/>
                </a:solidFill>
                <a:latin typeface="Roboto"/>
                <a:ea typeface="Roboto"/>
                <a:cs typeface="Roboto"/>
              </a:rPr>
              <a:t>governance arrangements </a:t>
            </a:r>
            <a:endParaRPr b="1" i="0">
              <a:solidFill>
                <a:srgbClr val="D7673E"/>
              </a:solidFill>
              <a:latin typeface="Roboto"/>
              <a:ea typeface="Roboto"/>
              <a:cs typeface="Roboto"/>
            </a:endParaRPr>
          </a:p>
        </p:txBody>
      </p:sp>
      <p:sp>
        <p:nvSpPr>
          <p:cNvPr id="35" name="Rectangle 34"/>
          <p:cNvSpPr/>
          <p:nvPr/>
        </p:nvSpPr>
        <p:spPr>
          <a:xfrm>
            <a:off x="4306290" y="4433856"/>
            <a:ext cx="100000" cy="100000"/>
          </a:xfrm>
          <a:prstGeom prst="rect">
            <a:avLst/>
          </a:prstGeom>
          <a:solidFill>
            <a:srgbClr val="D7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36" name="TextBox 35"/>
          <p:cNvSpPr txBox="1"/>
          <p:nvPr/>
        </p:nvSpPr>
        <p:spPr>
          <a:xfrm>
            <a:off x="4554529" y="4353858"/>
            <a:ext cx="3639837" cy="900439"/>
          </a:xfrm>
          <a:prstGeom prst="rect">
            <a:avLst/>
          </a:prstGeom>
          <a:noFill/>
        </p:spPr>
        <p:txBody>
          <a:bodyPr wrap="square" lIns="0" tIns="0" rIns="0" bIns="0" anchor="t">
            <a:spAutoFit/>
          </a:bodyPr>
          <a:lstStyle/>
          <a:p>
            <a:pPr algn="just">
              <a:lnSpc>
                <a:spcPct val="110000"/>
              </a:lnSpc>
            </a:pPr>
            <a:r>
              <a:rPr lang="en-US" b="1">
                <a:solidFill>
                  <a:srgbClr val="D7673E"/>
                </a:solidFill>
                <a:latin typeface="Roboto"/>
                <a:ea typeface="Roboto"/>
                <a:cs typeface="Roboto"/>
              </a:rPr>
              <a:t>Identification and justification of human, financial and material resources </a:t>
            </a:r>
            <a:endParaRPr lang="en-US"/>
          </a:p>
        </p:txBody>
      </p:sp>
      <p:sp>
        <p:nvSpPr>
          <p:cNvPr id="41" name="Rounded Rectangle 40"/>
          <p:cNvSpPr/>
          <p:nvPr/>
        </p:nvSpPr>
        <p:spPr>
          <a:xfrm>
            <a:off x="8525200" y="1228856"/>
            <a:ext cx="3202000" cy="4900000"/>
          </a:xfrm>
          <a:prstGeom prst="roundRect">
            <a:avLst>
              <a:gd name="adj" fmla="val 4000"/>
            </a:avLst>
          </a:prstGeom>
          <a:solidFill>
            <a:srgbClr val="FFFFFF"/>
          </a:solidFill>
          <a:ln w="19050">
            <a:solidFill>
              <a:srgbClr val="F5B3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42" name="Rectangle 41"/>
          <p:cNvSpPr/>
          <p:nvPr/>
        </p:nvSpPr>
        <p:spPr>
          <a:xfrm>
            <a:off x="8525200" y="1228856"/>
            <a:ext cx="3202000" cy="600000"/>
          </a:xfrm>
          <a:prstGeom prst="rect">
            <a:avLst/>
          </a:prstGeom>
          <a:solidFill>
            <a:srgbClr val="F5B3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775200" y="1288856"/>
            <a:ext cx="800000" cy="500000"/>
          </a:xfrm>
          <a:prstGeom prst="rect">
            <a:avLst/>
          </a:prstGeom>
          <a:noFill/>
        </p:spPr>
        <p:txBody>
          <a:bodyPr wrap="square" lIns="0" tIns="0" rIns="0" bIns="0" anchor="ctr">
            <a:spAutoFit/>
          </a:bodyPr>
          <a:lstStyle/>
          <a:p>
            <a:pPr algn="l">
              <a:lnSpc>
                <a:spcPct val="115000"/>
              </a:lnSpc>
            </a:pPr>
            <a:r>
              <a:rPr sz="2800" b="1" i="0">
                <a:solidFill>
                  <a:srgbClr val="FFFFFF"/>
                </a:solidFill>
                <a:latin typeface="Roboto"/>
              </a:rPr>
              <a:t>03</a:t>
            </a:r>
          </a:p>
        </p:txBody>
      </p:sp>
      <p:sp>
        <p:nvSpPr>
          <p:cNvPr id="44" name="Rounded Rectangle 43"/>
          <p:cNvSpPr/>
          <p:nvPr/>
        </p:nvSpPr>
        <p:spPr>
          <a:xfrm>
            <a:off x="10827200" y="1368856"/>
            <a:ext cx="700000" cy="320000"/>
          </a:xfrm>
          <a:prstGeom prst="roundRect">
            <a:avLst>
              <a:gd name="adj" fmla="val 4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10827200" y="1368856"/>
            <a:ext cx="700000" cy="320000"/>
          </a:xfrm>
          <a:prstGeom prst="rect">
            <a:avLst/>
          </a:prstGeom>
          <a:noFill/>
        </p:spPr>
        <p:txBody>
          <a:bodyPr wrap="square" lIns="0" tIns="0" rIns="0" bIns="0" anchor="ctr">
            <a:spAutoFit/>
          </a:bodyPr>
          <a:lstStyle/>
          <a:p>
            <a:pPr algn="ctr">
              <a:lnSpc>
                <a:spcPct val="115000"/>
              </a:lnSpc>
            </a:pPr>
            <a:r>
              <a:rPr sz="1100" b="1" i="0">
                <a:solidFill>
                  <a:srgbClr val="F5B328"/>
                </a:solidFill>
                <a:latin typeface="Roboto"/>
              </a:rPr>
              <a:t>20 pts</a:t>
            </a:r>
          </a:p>
        </p:txBody>
      </p:sp>
      <p:sp>
        <p:nvSpPr>
          <p:cNvPr id="46" name="TextBox 45"/>
          <p:cNvSpPr txBox="1"/>
          <p:nvPr/>
        </p:nvSpPr>
        <p:spPr>
          <a:xfrm>
            <a:off x="8736228" y="1954762"/>
            <a:ext cx="2689408" cy="618887"/>
          </a:xfrm>
          <a:prstGeom prst="rect">
            <a:avLst/>
          </a:prstGeom>
          <a:noFill/>
        </p:spPr>
        <p:txBody>
          <a:bodyPr wrap="square" lIns="0" tIns="0" rIns="0" bIns="0" anchor="t">
            <a:spAutoFit/>
          </a:bodyPr>
          <a:lstStyle/>
          <a:p>
            <a:pPr>
              <a:lnSpc>
                <a:spcPct val="114999"/>
              </a:lnSpc>
            </a:pPr>
            <a:r>
              <a:rPr lang="es-ES" b="1" err="1">
                <a:solidFill>
                  <a:srgbClr val="000000"/>
                </a:solidFill>
                <a:latin typeface="Arial"/>
                <a:ea typeface="Roboto"/>
                <a:cs typeface="Arial"/>
              </a:rPr>
              <a:t>Sustainability</a:t>
            </a:r>
            <a:r>
              <a:rPr lang="es-ES" b="1">
                <a:solidFill>
                  <a:srgbClr val="000000"/>
                </a:solidFill>
                <a:latin typeface="Arial"/>
                <a:ea typeface="Roboto"/>
                <a:cs typeface="Arial"/>
              </a:rPr>
              <a:t> and future </a:t>
            </a:r>
            <a:r>
              <a:rPr lang="es-ES" b="1" err="1">
                <a:solidFill>
                  <a:srgbClr val="000000"/>
                </a:solidFill>
                <a:latin typeface="Arial"/>
                <a:ea typeface="Roboto"/>
                <a:cs typeface="Arial"/>
              </a:rPr>
              <a:t>developments</a:t>
            </a:r>
            <a:r>
              <a:rPr lang="es-ES" b="1" i="1">
                <a:solidFill>
                  <a:srgbClr val="000000"/>
                </a:solidFill>
                <a:latin typeface="Arial"/>
                <a:ea typeface="Roboto"/>
                <a:cs typeface="Arial"/>
              </a:rPr>
              <a:t> </a:t>
            </a:r>
            <a:endParaRPr lang="en-US"/>
          </a:p>
        </p:txBody>
      </p:sp>
      <p:sp>
        <p:nvSpPr>
          <p:cNvPr id="47" name="Rectangle 46"/>
          <p:cNvSpPr/>
          <p:nvPr/>
        </p:nvSpPr>
        <p:spPr>
          <a:xfrm>
            <a:off x="8775200" y="2948877"/>
            <a:ext cx="159038" cy="100000"/>
          </a:xfrm>
          <a:prstGeom prst="rect">
            <a:avLst/>
          </a:prstGeom>
          <a:solidFill>
            <a:srgbClr val="F5B3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48" name="TextBox 47"/>
          <p:cNvSpPr txBox="1"/>
          <p:nvPr/>
        </p:nvSpPr>
        <p:spPr>
          <a:xfrm>
            <a:off x="8955200" y="2868877"/>
            <a:ext cx="2579600" cy="286232"/>
          </a:xfrm>
          <a:prstGeom prst="rect">
            <a:avLst/>
          </a:prstGeom>
          <a:noFill/>
        </p:spPr>
        <p:txBody>
          <a:bodyPr wrap="square" lIns="0" tIns="0" rIns="0" bIns="0" anchor="t">
            <a:spAutoFit/>
          </a:bodyPr>
          <a:lstStyle/>
          <a:p>
            <a:pPr>
              <a:lnSpc>
                <a:spcPct val="110000"/>
              </a:lnSpc>
            </a:pPr>
            <a:r>
              <a:rPr lang="en-US" b="1">
                <a:solidFill>
                  <a:srgbClr val="F5B328"/>
                </a:solidFill>
                <a:latin typeface="Roboto"/>
                <a:ea typeface="Roboto"/>
                <a:cs typeface="Roboto"/>
              </a:rPr>
              <a:t>Curricular integration</a:t>
            </a:r>
            <a:endParaRPr lang="en-US" b="1" i="0">
              <a:solidFill>
                <a:srgbClr val="F5B328"/>
              </a:solidFill>
              <a:latin typeface="Roboto"/>
              <a:ea typeface="Roboto"/>
              <a:cs typeface="Roboto"/>
            </a:endParaRPr>
          </a:p>
        </p:txBody>
      </p:sp>
      <p:sp>
        <p:nvSpPr>
          <p:cNvPr id="50" name="Rectangle 49"/>
          <p:cNvSpPr/>
          <p:nvPr/>
        </p:nvSpPr>
        <p:spPr>
          <a:xfrm>
            <a:off x="8775200" y="3805250"/>
            <a:ext cx="159038" cy="100000"/>
          </a:xfrm>
          <a:prstGeom prst="rect">
            <a:avLst/>
          </a:prstGeom>
          <a:solidFill>
            <a:srgbClr val="F5B3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3" name="Rectangle 2">
            <a:extLst>
              <a:ext uri="{FF2B5EF4-FFF2-40B4-BE49-F238E27FC236}">
                <a16:creationId xmlns:a16="http://schemas.microsoft.com/office/drawing/2014/main" id="{60615B6C-6F49-EB6D-C3DF-A7D78265B6D4}"/>
              </a:ext>
            </a:extLst>
          </p:cNvPr>
          <p:cNvSpPr/>
          <p:nvPr/>
        </p:nvSpPr>
        <p:spPr>
          <a:xfrm>
            <a:off x="657199" y="5002133"/>
            <a:ext cx="100000" cy="100000"/>
          </a:xfrm>
          <a:prstGeom prst="rect">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4" name="TextBox 3">
            <a:extLst>
              <a:ext uri="{FF2B5EF4-FFF2-40B4-BE49-F238E27FC236}">
                <a16:creationId xmlns:a16="http://schemas.microsoft.com/office/drawing/2014/main" id="{1F7DB00A-E9FC-D70B-8C01-7FC6421A0C8F}"/>
              </a:ext>
            </a:extLst>
          </p:cNvPr>
          <p:cNvSpPr txBox="1"/>
          <p:nvPr/>
        </p:nvSpPr>
        <p:spPr>
          <a:xfrm>
            <a:off x="838741" y="4914460"/>
            <a:ext cx="2984581" cy="796115"/>
          </a:xfrm>
          <a:prstGeom prst="rect">
            <a:avLst/>
          </a:prstGeom>
          <a:noFill/>
        </p:spPr>
        <p:txBody>
          <a:bodyPr wrap="square" lIns="0" tIns="0" rIns="0" bIns="0" anchor="t">
            <a:spAutoFit/>
          </a:bodyPr>
          <a:lstStyle/>
          <a:p>
            <a:pPr>
              <a:lnSpc>
                <a:spcPct val="110000"/>
              </a:lnSpc>
            </a:pPr>
            <a:r>
              <a:rPr lang="en-US" sz="1600" b="1">
                <a:solidFill>
                  <a:srgbClr val="C86F6E"/>
                </a:solidFill>
                <a:latin typeface="Roboto"/>
                <a:ea typeface="Roboto"/>
                <a:cs typeface="Roboto"/>
              </a:rPr>
              <a:t>Innovative, student-centered and collaborative pedagogical approach</a:t>
            </a:r>
            <a:endParaRPr lang="en-US" sz="1600" b="1" i="0">
              <a:solidFill>
                <a:srgbClr val="C86F6E"/>
              </a:solidFill>
              <a:latin typeface="Roboto"/>
              <a:ea typeface="Roboto"/>
              <a:cs typeface="Roboto"/>
            </a:endParaRPr>
          </a:p>
        </p:txBody>
      </p:sp>
      <p:sp>
        <p:nvSpPr>
          <p:cNvPr id="5" name="TextBox 4">
            <a:extLst>
              <a:ext uri="{FF2B5EF4-FFF2-40B4-BE49-F238E27FC236}">
                <a16:creationId xmlns:a16="http://schemas.microsoft.com/office/drawing/2014/main" id="{7A5FC72E-E19F-45D8-5699-7D87A35C3600}"/>
              </a:ext>
            </a:extLst>
          </p:cNvPr>
          <p:cNvSpPr txBox="1"/>
          <p:nvPr/>
        </p:nvSpPr>
        <p:spPr>
          <a:xfrm>
            <a:off x="9006860" y="3706826"/>
            <a:ext cx="2579600" cy="286232"/>
          </a:xfrm>
          <a:prstGeom prst="rect">
            <a:avLst/>
          </a:prstGeom>
          <a:noFill/>
        </p:spPr>
        <p:txBody>
          <a:bodyPr wrap="square" lIns="0" tIns="0" rIns="0" bIns="0" anchor="t">
            <a:spAutoFit/>
          </a:bodyPr>
          <a:lstStyle/>
          <a:p>
            <a:pPr>
              <a:lnSpc>
                <a:spcPct val="110000"/>
              </a:lnSpc>
            </a:pPr>
            <a:r>
              <a:rPr lang="en-US" b="1" err="1">
                <a:solidFill>
                  <a:srgbClr val="F5B328"/>
                </a:solidFill>
                <a:latin typeface="Roboto"/>
                <a:ea typeface="Roboto"/>
                <a:cs typeface="Roboto"/>
              </a:rPr>
              <a:t>Repeatab</a:t>
            </a:r>
            <a:r>
              <a:rPr lang="en-US" b="1">
                <a:solidFill>
                  <a:srgbClr val="F5B328"/>
                </a:solidFill>
                <a:latin typeface="Roboto"/>
                <a:ea typeface="Roboto"/>
                <a:cs typeface="Roboto"/>
              </a:rPr>
              <a:t>ility</a:t>
            </a:r>
            <a:endParaRPr lang="en-US" b="1" i="0">
              <a:solidFill>
                <a:srgbClr val="F5B328"/>
              </a:solidFill>
              <a:latin typeface="Roboto"/>
              <a:ea typeface="Roboto"/>
              <a:cs typeface="Roboto"/>
            </a:endParaRPr>
          </a:p>
        </p:txBody>
      </p:sp>
      <p:sp>
        <p:nvSpPr>
          <p:cNvPr id="16" name="TextBox 15">
            <a:extLst>
              <a:ext uri="{FF2B5EF4-FFF2-40B4-BE49-F238E27FC236}">
                <a16:creationId xmlns:a16="http://schemas.microsoft.com/office/drawing/2014/main" id="{0BD68AFB-067E-A973-EDD2-4F37D2D2698A}"/>
              </a:ext>
            </a:extLst>
          </p:cNvPr>
          <p:cNvSpPr txBox="1"/>
          <p:nvPr/>
        </p:nvSpPr>
        <p:spPr>
          <a:xfrm>
            <a:off x="9006860" y="4569009"/>
            <a:ext cx="2579600" cy="286232"/>
          </a:xfrm>
          <a:prstGeom prst="rect">
            <a:avLst/>
          </a:prstGeom>
          <a:noFill/>
        </p:spPr>
        <p:txBody>
          <a:bodyPr wrap="square" lIns="0" tIns="0" rIns="0" bIns="0" anchor="t">
            <a:spAutoFit/>
          </a:bodyPr>
          <a:lstStyle/>
          <a:p>
            <a:pPr>
              <a:lnSpc>
                <a:spcPct val="110000"/>
              </a:lnSpc>
            </a:pPr>
            <a:r>
              <a:rPr lang="en-US" b="1" err="1">
                <a:solidFill>
                  <a:srgbClr val="F5B328"/>
                </a:solidFill>
                <a:latin typeface="Roboto"/>
                <a:ea typeface="Roboto"/>
                <a:cs typeface="Roboto"/>
              </a:rPr>
              <a:t>Scalabiity</a:t>
            </a:r>
            <a:endParaRPr lang="en-US" b="1" i="0" err="1">
              <a:solidFill>
                <a:srgbClr val="F5B328"/>
              </a:solidFill>
              <a:latin typeface="Roboto"/>
              <a:ea typeface="Roboto"/>
              <a:cs typeface="Roboto"/>
            </a:endParaRPr>
          </a:p>
        </p:txBody>
      </p:sp>
      <p:sp>
        <p:nvSpPr>
          <p:cNvPr id="19" name="Rectangle 18">
            <a:extLst>
              <a:ext uri="{FF2B5EF4-FFF2-40B4-BE49-F238E27FC236}">
                <a16:creationId xmlns:a16="http://schemas.microsoft.com/office/drawing/2014/main" id="{09D02D54-CACA-9BB2-C2D2-105C8188B2B0}"/>
              </a:ext>
            </a:extLst>
          </p:cNvPr>
          <p:cNvSpPr/>
          <p:nvPr/>
        </p:nvSpPr>
        <p:spPr>
          <a:xfrm>
            <a:off x="8736453" y="4642676"/>
            <a:ext cx="159038" cy="100000"/>
          </a:xfrm>
          <a:prstGeom prst="rect">
            <a:avLst/>
          </a:prstGeom>
          <a:solidFill>
            <a:srgbClr val="F5B3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800"/>
          </a:p>
        </p:txBody>
      </p:sp>
      <p:sp>
        <p:nvSpPr>
          <p:cNvPr id="31" name="Marcador de pie de página 2">
            <a:extLst>
              <a:ext uri="{FF2B5EF4-FFF2-40B4-BE49-F238E27FC236}">
                <a16:creationId xmlns:a16="http://schemas.microsoft.com/office/drawing/2014/main" id="{21FAE324-833B-52CE-ACBD-F04AF212DB9B}"/>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rPr>
              <a:t>1st EELISA Call for BIPs – Info session | 27/10/26</a:t>
            </a:r>
          </a:p>
        </p:txBody>
      </p:sp>
    </p:spTree>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4"/>
          <p:cNvSpPr txBox="1"/>
          <p:nvPr/>
        </p:nvSpPr>
        <p:spPr>
          <a:xfrm>
            <a:off x="395130" y="3788320"/>
            <a:ext cx="10282103" cy="2123618"/>
          </a:xfrm>
          <a:prstGeom prst="rect">
            <a:avLst/>
          </a:prstGeom>
          <a:noFill/>
          <a:ln>
            <a:noFill/>
          </a:ln>
        </p:spPr>
        <p:txBody>
          <a:bodyPr spcFirstLastPara="1" wrap="square" lIns="91425" tIns="45700" rIns="91425" bIns="45700" anchor="t" anchorCtr="0">
            <a:spAutoFit/>
          </a:bodyPr>
          <a:lstStyle/>
          <a:p>
            <a:r>
              <a:rPr lang="en-US" sz="4800" b="1">
                <a:solidFill>
                  <a:schemeClr val="lt1"/>
                </a:solidFill>
                <a:latin typeface="Roboto"/>
                <a:ea typeface="Roboto"/>
                <a:cs typeface="Roboto"/>
                <a:sym typeface="Roboto"/>
              </a:rPr>
              <a:t>Application Process and Funding Mechanism</a:t>
            </a:r>
          </a:p>
          <a:p>
            <a:r>
              <a:rPr lang="es-ES" sz="3600">
                <a:solidFill>
                  <a:schemeClr val="lt1"/>
                </a:solidFill>
                <a:latin typeface="Roboto"/>
                <a:ea typeface="Roboto"/>
                <a:cs typeface="Roboto"/>
              </a:rPr>
              <a:t>Cathy Collins (PSL)</a:t>
            </a:r>
          </a:p>
        </p:txBody>
      </p:sp>
      <p:sp>
        <p:nvSpPr>
          <p:cNvPr id="508" name="Google Shape;508;p4"/>
          <p:cNvSpPr txBox="1"/>
          <p:nvPr/>
        </p:nvSpPr>
        <p:spPr>
          <a:xfrm>
            <a:off x="400343" y="791032"/>
            <a:ext cx="4189876"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0" b="1">
                <a:solidFill>
                  <a:schemeClr val="lt1"/>
                </a:solidFill>
                <a:latin typeface="EElisa"/>
              </a:rPr>
              <a:t>03</a:t>
            </a:r>
            <a:endParaRPr>
              <a:solidFill>
                <a:schemeClr val="lt1"/>
              </a:solidFill>
              <a:latin typeface="EElisa" panose="00000500000000000000" pitchFamily="50" charset="0"/>
            </a:endParaRPr>
          </a:p>
        </p:txBody>
      </p:sp>
      <p:sp>
        <p:nvSpPr>
          <p:cNvPr id="2" name="Slide Number Placeholder 1">
            <a:extLst>
              <a:ext uri="{FF2B5EF4-FFF2-40B4-BE49-F238E27FC236}">
                <a16:creationId xmlns:a16="http://schemas.microsoft.com/office/drawing/2014/main" id="{3DD0C6A6-F36B-EBC4-A77C-C2A9717FA59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8</a:t>
            </a:fld>
            <a:endParaRPr lang="es-ES"/>
          </a:p>
        </p:txBody>
      </p:sp>
      <p:sp>
        <p:nvSpPr>
          <p:cNvPr id="4" name="Marcador de pie de página 2">
            <a:extLst>
              <a:ext uri="{FF2B5EF4-FFF2-40B4-BE49-F238E27FC236}">
                <a16:creationId xmlns:a16="http://schemas.microsoft.com/office/drawing/2014/main" id="{62340B5F-045B-F214-E8FF-48F95D6DD217}"/>
              </a:ext>
            </a:extLst>
          </p:cNvPr>
          <p:cNvSpPr txBox="1">
            <a:spLocks/>
          </p:cNvSpPr>
          <p:nvPr/>
        </p:nvSpPr>
        <p:spPr>
          <a:xfrm>
            <a:off x="396740" y="6346135"/>
            <a:ext cx="5594412" cy="375151"/>
          </a:xfrm>
          <a:prstGeom prst="rect">
            <a:avLst/>
          </a:prstGeom>
          <a:noFill/>
          <a:ln>
            <a:noFill/>
          </a:ln>
        </p:spPr>
        <p:txBody>
          <a:bodyPr spcFirstLastPara="1" vert="horz" wrap="square" lIns="91425" tIns="45700" rIns="91425" bIns="45700" rtlCol="0" anchor="t" anchorCtr="0">
            <a:noAutofit/>
          </a:bodyPr>
          <a:lstStyle>
            <a:defPPr>
              <a:defRPr lang="fr-FR"/>
            </a:defPPr>
            <a:lvl1pPr marL="0" lvl="0" algn="l" defTabSz="914400" rtl="0" eaLnBrk="1" latinLnBrk="0" hangingPunct="1">
              <a:spcBef>
                <a:spcPts val="0"/>
              </a:spcBef>
              <a:spcAft>
                <a:spcPts val="0"/>
              </a:spcAft>
              <a:buSzPts val="1400"/>
              <a:buNone/>
              <a:defRPr sz="1200" kern="1200">
                <a:solidFill>
                  <a:schemeClr val="lt1"/>
                </a:solidFill>
                <a:latin typeface="Roboto"/>
                <a:ea typeface="Roboto"/>
                <a:cs typeface="Roboto"/>
                <a:sym typeface="Roboto"/>
              </a:defRPr>
            </a:lvl1pPr>
            <a:lvl2pPr marL="457200" lvl="1" algn="l" defTabSz="914400" rtl="0" eaLnBrk="1" latinLnBrk="0" hangingPunct="1">
              <a:spcBef>
                <a:spcPts val="0"/>
              </a:spcBef>
              <a:spcAft>
                <a:spcPts val="0"/>
              </a:spcAft>
              <a:buSzPts val="1400"/>
              <a:buNone/>
              <a:defRPr sz="1800" kern="1200">
                <a:solidFill>
                  <a:schemeClr val="tx1"/>
                </a:solidFill>
                <a:latin typeface="+mn-lt"/>
                <a:ea typeface="+mn-ea"/>
                <a:cs typeface="+mn-cs"/>
              </a:defRPr>
            </a:lvl2pPr>
            <a:lvl3pPr marL="914400" lvl="2" algn="l" defTabSz="914400" rtl="0" eaLnBrk="1" latinLnBrk="0" hangingPunct="1">
              <a:spcBef>
                <a:spcPts val="0"/>
              </a:spcBef>
              <a:spcAft>
                <a:spcPts val="0"/>
              </a:spcAft>
              <a:buSzPts val="1400"/>
              <a:buNone/>
              <a:defRPr sz="1800" kern="1200">
                <a:solidFill>
                  <a:schemeClr val="tx1"/>
                </a:solidFill>
                <a:latin typeface="+mn-lt"/>
                <a:ea typeface="+mn-ea"/>
                <a:cs typeface="+mn-cs"/>
              </a:defRPr>
            </a:lvl3pPr>
            <a:lvl4pPr marL="1371600" lvl="3" algn="l" defTabSz="914400" rtl="0" eaLnBrk="1" latinLnBrk="0" hangingPunct="1">
              <a:spcBef>
                <a:spcPts val="0"/>
              </a:spcBef>
              <a:spcAft>
                <a:spcPts val="0"/>
              </a:spcAft>
              <a:buSzPts val="1400"/>
              <a:buNone/>
              <a:defRPr sz="1800" kern="1200">
                <a:solidFill>
                  <a:schemeClr val="tx1"/>
                </a:solidFill>
                <a:latin typeface="+mn-lt"/>
                <a:ea typeface="+mn-ea"/>
                <a:cs typeface="+mn-cs"/>
              </a:defRPr>
            </a:lvl4pPr>
            <a:lvl5pPr marL="1828800" lvl="4" algn="l" defTabSz="914400" rtl="0" eaLnBrk="1" latinLnBrk="0" hangingPunct="1">
              <a:spcBef>
                <a:spcPts val="0"/>
              </a:spcBef>
              <a:spcAft>
                <a:spcPts val="0"/>
              </a:spcAft>
              <a:buSzPts val="1400"/>
              <a:buNone/>
              <a:defRPr sz="1800" kern="1200">
                <a:solidFill>
                  <a:schemeClr val="tx1"/>
                </a:solidFill>
                <a:latin typeface="+mn-lt"/>
                <a:ea typeface="+mn-ea"/>
                <a:cs typeface="+mn-cs"/>
              </a:defRPr>
            </a:lvl5pPr>
            <a:lvl6pPr marL="2286000" lvl="5" algn="l" defTabSz="914400" rtl="0" eaLnBrk="1" latinLnBrk="0" hangingPunct="1">
              <a:spcBef>
                <a:spcPts val="0"/>
              </a:spcBef>
              <a:spcAft>
                <a:spcPts val="0"/>
              </a:spcAft>
              <a:buSzPts val="1400"/>
              <a:buNone/>
              <a:defRPr sz="1800" kern="1200">
                <a:solidFill>
                  <a:schemeClr val="tx1"/>
                </a:solidFill>
                <a:latin typeface="+mn-lt"/>
                <a:ea typeface="+mn-ea"/>
                <a:cs typeface="+mn-cs"/>
              </a:defRPr>
            </a:lvl6pPr>
            <a:lvl7pPr marL="2743200" lvl="6" algn="l" defTabSz="914400" rtl="0" eaLnBrk="1" latinLnBrk="0" hangingPunct="1">
              <a:spcBef>
                <a:spcPts val="0"/>
              </a:spcBef>
              <a:spcAft>
                <a:spcPts val="0"/>
              </a:spcAft>
              <a:buSzPts val="1400"/>
              <a:buNone/>
              <a:defRPr sz="1800" kern="1200">
                <a:solidFill>
                  <a:schemeClr val="tx1"/>
                </a:solidFill>
                <a:latin typeface="+mn-lt"/>
                <a:ea typeface="+mn-ea"/>
                <a:cs typeface="+mn-cs"/>
              </a:defRPr>
            </a:lvl7pPr>
            <a:lvl8pPr marL="3200400" lvl="7" algn="l" defTabSz="914400" rtl="0" eaLnBrk="1" latinLnBrk="0" hangingPunct="1">
              <a:spcBef>
                <a:spcPts val="0"/>
              </a:spcBef>
              <a:spcAft>
                <a:spcPts val="0"/>
              </a:spcAft>
              <a:buSzPts val="1400"/>
              <a:buNone/>
              <a:defRPr sz="1800" kern="1200">
                <a:solidFill>
                  <a:schemeClr val="tx1"/>
                </a:solidFill>
                <a:latin typeface="+mn-lt"/>
                <a:ea typeface="+mn-ea"/>
                <a:cs typeface="+mn-cs"/>
              </a:defRPr>
            </a:lvl8pPr>
            <a:lvl9pPr marL="3657600" lvl="8" algn="l" defTabSz="914400" rtl="0" eaLnBrk="1" latinLnBrk="0" hangingPunct="1">
              <a:spcBef>
                <a:spcPts val="0"/>
              </a:spcBef>
              <a:spcAft>
                <a:spcPts val="0"/>
              </a:spcAft>
              <a:buSzPts val="1400"/>
              <a:buNone/>
              <a:defRPr sz="1800" kern="1200">
                <a:solidFill>
                  <a:schemeClr val="tx1"/>
                </a:solidFill>
                <a:latin typeface="+mn-lt"/>
                <a:ea typeface="+mn-ea"/>
                <a:cs typeface="+mn-cs"/>
              </a:defRPr>
            </a:lvl9pPr>
          </a:lstStyle>
          <a:p>
            <a:r>
              <a:rPr lang="en-US">
                <a:solidFill>
                  <a:schemeClr val="bg1"/>
                </a:solidFill>
              </a:rPr>
              <a:t>1st EELISA Call for BIPs– Info session | 27/10/26</a:t>
            </a:r>
          </a:p>
        </p:txBody>
      </p:sp>
    </p:spTree>
    <p:extLst>
      <p:ext uri="{BB962C8B-B14F-4D97-AF65-F5344CB8AC3E}">
        <p14:creationId xmlns:p14="http://schemas.microsoft.com/office/powerpoint/2010/main" val="1728911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1">
            <a:extLst>
              <a:ext uri="{FF2B5EF4-FFF2-40B4-BE49-F238E27FC236}">
                <a16:creationId xmlns:a16="http://schemas.microsoft.com/office/drawing/2014/main" id="{0F6D78E6-D056-5FE3-657B-080FB7AAEB8B}"/>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15F2F8D-8C3F-104F-BC62-C71A2508EAA0}" type="slidenum">
              <a:rPr kumimoji="0" lang="es-ES" sz="1400" b="1" i="0" u="none" strike="noStrike" kern="0" cap="none" spc="0" normalizeH="0" baseline="0" noProof="0" smtClean="0">
                <a:ln>
                  <a:noFill/>
                </a:ln>
                <a:solidFill>
                  <a:srgbClr val="FFFFFF"/>
                </a:solidFill>
                <a:effectLst/>
                <a:uLnTx/>
                <a:uFillTx/>
                <a:latin typeface="Roboto" panose="02000000000000000000" pitchFamily="2" charset="0"/>
                <a:ea typeface="Roboto" panose="02000000000000000000"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s-ES" sz="1400" b="1"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Arial"/>
              <a:sym typeface="Arial"/>
            </a:endParaRPr>
          </a:p>
        </p:txBody>
      </p:sp>
      <p:sp>
        <p:nvSpPr>
          <p:cNvPr id="2" name="Title 1"/>
          <p:cNvSpPr>
            <a:spLocks noGrp="1"/>
          </p:cNvSpPr>
          <p:nvPr>
            <p:ph type="title"/>
          </p:nvPr>
        </p:nvSpPr>
        <p:spPr/>
        <p:txBody>
          <a:bodyPr>
            <a:normAutofit fontScale="90000"/>
          </a:bodyPr>
          <a:lstStyle/>
          <a:p>
            <a:r>
              <a:rPr lang="en-US" sz="3200" b="1">
                <a:solidFill>
                  <a:schemeClr val="accent1"/>
                </a:solidFill>
                <a:latin typeface="Roboto"/>
                <a:ea typeface="Roboto"/>
                <a:cs typeface="Roboto"/>
              </a:rPr>
              <a:t>How to apply</a:t>
            </a:r>
            <a:br>
              <a:rPr lang="en-US" sz="1500"/>
            </a:br>
            <a:r>
              <a:rPr lang="en-US" sz="1500" b="0">
                <a:solidFill>
                  <a:srgbClr val="666666"/>
                </a:solidFill>
                <a:latin typeface="Roboto"/>
                <a:ea typeface="Roboto"/>
                <a:cs typeface="Roboto"/>
              </a:rPr>
              <a:t>From idea to submission — practical steps and key dates</a:t>
            </a:r>
          </a:p>
        </p:txBody>
      </p:sp>
      <p:sp>
        <p:nvSpPr>
          <p:cNvPr id="8" name="Rounded Rectangle 7"/>
          <p:cNvSpPr/>
          <p:nvPr/>
        </p:nvSpPr>
        <p:spPr>
          <a:xfrm>
            <a:off x="461000" y="1511800"/>
            <a:ext cx="2742500" cy="2100000"/>
          </a:xfrm>
          <a:prstGeom prst="roundRect">
            <a:avLst>
              <a:gd name="adj" fmla="val 6000"/>
            </a:avLst>
          </a:prstGeom>
          <a:solidFill>
            <a:srgbClr val="FFFFFF"/>
          </a:solidFill>
          <a:ln w="15875">
            <a:solidFill>
              <a:srgbClr val="E999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 name="Rectangle 8"/>
          <p:cNvSpPr/>
          <p:nvPr/>
        </p:nvSpPr>
        <p:spPr>
          <a:xfrm>
            <a:off x="461000" y="1511800"/>
            <a:ext cx="2742500" cy="60000"/>
          </a:xfrm>
          <a:prstGeom prst="rect">
            <a:avLst/>
          </a:prstGeom>
          <a:solidFill>
            <a:srgbClr val="E999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0" name="TextBox 9"/>
          <p:cNvSpPr txBox="1"/>
          <p:nvPr/>
        </p:nvSpPr>
        <p:spPr>
          <a:xfrm>
            <a:off x="611000" y="1641800"/>
            <a:ext cx="2442500" cy="500000"/>
          </a:xfrm>
          <a:prstGeom prst="rect">
            <a:avLst/>
          </a:prstGeom>
          <a:noFill/>
        </p:spPr>
        <p:txBody>
          <a:bodyPr wrap="square" lIns="0" tIns="0" rIns="0" bIns="0" anchor="t">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2600" b="1" i="0" u="none" strike="noStrike" kern="0" cap="none" spc="0" normalizeH="0" baseline="0" noProof="0">
                <a:ln>
                  <a:noFill/>
                </a:ln>
                <a:solidFill>
                  <a:srgbClr val="C86F6E"/>
                </a:solidFill>
                <a:effectLst/>
                <a:uLnTx/>
                <a:uFillTx/>
                <a:latin typeface="Roboto"/>
                <a:cs typeface="Arial"/>
                <a:sym typeface="Arial"/>
              </a:rPr>
              <a:t>01</a:t>
            </a:r>
          </a:p>
        </p:txBody>
      </p:sp>
      <p:sp>
        <p:nvSpPr>
          <p:cNvPr id="11" name="TextBox 10"/>
          <p:cNvSpPr txBox="1"/>
          <p:nvPr/>
        </p:nvSpPr>
        <p:spPr>
          <a:xfrm>
            <a:off x="611000" y="2151800"/>
            <a:ext cx="2442500" cy="46000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
                <a:srgbClr val="000000"/>
              </a:buClr>
              <a:buSzTx/>
              <a:buFont typeface="Arial"/>
              <a:buNone/>
              <a:tabLst/>
              <a:defRPr/>
            </a:pPr>
            <a:r>
              <a:rPr kumimoji="0" sz="1300" b="1" i="0" u="none" strike="noStrike" kern="0" cap="none" spc="0" normalizeH="0" baseline="0" noProof="0">
                <a:ln>
                  <a:noFill/>
                </a:ln>
                <a:solidFill>
                  <a:srgbClr val="333333"/>
                </a:solidFill>
                <a:effectLst/>
                <a:uLnTx/>
                <a:uFillTx/>
                <a:latin typeface="Roboto"/>
                <a:cs typeface="Arial"/>
                <a:sym typeface="Arial"/>
              </a:rPr>
              <a:t>Find partners</a:t>
            </a:r>
          </a:p>
        </p:txBody>
      </p:sp>
      <p:sp>
        <p:nvSpPr>
          <p:cNvPr id="12" name="TextBox 11"/>
          <p:cNvSpPr txBox="1"/>
          <p:nvPr/>
        </p:nvSpPr>
        <p:spPr>
          <a:xfrm>
            <a:off x="611000" y="2651800"/>
            <a:ext cx="2442500" cy="724557"/>
          </a:xfrm>
          <a:prstGeom prst="rect">
            <a:avLst/>
          </a:prstGeom>
          <a:noFill/>
        </p:spPr>
        <p:txBody>
          <a:bodyPr wrap="square" lIns="0" tIns="0" rIns="0" bIns="0" anchor="t">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sz="1000" b="0" i="0" u="none" strike="noStrike" kern="0" cap="none" spc="0" normalizeH="0" baseline="0" noProof="0">
                <a:ln>
                  <a:noFill/>
                </a:ln>
                <a:solidFill>
                  <a:srgbClr val="333333"/>
                </a:solidFill>
                <a:effectLst/>
                <a:uLnTx/>
                <a:uFillTx/>
                <a:latin typeface="Roboto"/>
                <a:cs typeface="Arial"/>
                <a:sym typeface="Arial"/>
              </a:rPr>
              <a:t>Use the Call for Interest Form &amp; Responses Database to find complementary ideas across EELISA (</a:t>
            </a:r>
            <a:r>
              <a:rPr lang="en-US" sz="1000" kern="0">
                <a:solidFill>
                  <a:srgbClr val="333333"/>
                </a:solidFill>
                <a:latin typeface="Roboto"/>
                <a:cs typeface="Arial"/>
                <a:sym typeface="Arial"/>
              </a:rPr>
              <a:t>optional</a:t>
            </a:r>
            <a:r>
              <a:rPr kumimoji="0" sz="1000" b="0" i="0" u="none" strike="noStrike" kern="0" cap="none" spc="0" normalizeH="0" baseline="0" noProof="0">
                <a:ln>
                  <a:noFill/>
                </a:ln>
                <a:solidFill>
                  <a:srgbClr val="333333"/>
                </a:solidFill>
                <a:effectLst/>
                <a:uLnTx/>
                <a:uFillTx/>
                <a:latin typeface="Roboto"/>
                <a:cs typeface="Arial"/>
                <a:sym typeface="Arial"/>
              </a:rPr>
              <a:t>, not part of evaluation.)</a:t>
            </a:r>
          </a:p>
        </p:txBody>
      </p:sp>
      <p:sp>
        <p:nvSpPr>
          <p:cNvPr id="13" name="Rounded Rectangle 12"/>
          <p:cNvSpPr/>
          <p:nvPr/>
        </p:nvSpPr>
        <p:spPr>
          <a:xfrm>
            <a:off x="3303500" y="1511800"/>
            <a:ext cx="2742500" cy="2100000"/>
          </a:xfrm>
          <a:prstGeom prst="roundRect">
            <a:avLst>
              <a:gd name="adj" fmla="val 6000"/>
            </a:avLst>
          </a:prstGeom>
          <a:solidFill>
            <a:srgbClr val="FFFFFF"/>
          </a:solidFill>
          <a:ln w="15875">
            <a:solidFill>
              <a:srgbClr val="E999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 name="Rectangle 13"/>
          <p:cNvSpPr/>
          <p:nvPr/>
        </p:nvSpPr>
        <p:spPr>
          <a:xfrm>
            <a:off x="3303500" y="1511800"/>
            <a:ext cx="2742500" cy="60000"/>
          </a:xfrm>
          <a:prstGeom prst="rect">
            <a:avLst/>
          </a:prstGeom>
          <a:solidFill>
            <a:srgbClr val="E999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 name="TextBox 14"/>
          <p:cNvSpPr txBox="1"/>
          <p:nvPr/>
        </p:nvSpPr>
        <p:spPr>
          <a:xfrm>
            <a:off x="3453500" y="1641800"/>
            <a:ext cx="2442500" cy="500000"/>
          </a:xfrm>
          <a:prstGeom prst="rect">
            <a:avLst/>
          </a:prstGeom>
          <a:noFill/>
        </p:spPr>
        <p:txBody>
          <a:bodyPr wrap="square" lIns="0" tIns="0" rIns="0" bIns="0" anchor="t">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2600" b="1" i="0" u="none" strike="noStrike" kern="0" cap="none" spc="0" normalizeH="0" baseline="0" noProof="0">
                <a:ln>
                  <a:noFill/>
                </a:ln>
                <a:solidFill>
                  <a:srgbClr val="C86F6E"/>
                </a:solidFill>
                <a:effectLst/>
                <a:uLnTx/>
                <a:uFillTx/>
                <a:latin typeface="Roboto"/>
                <a:cs typeface="Arial"/>
                <a:sym typeface="Arial"/>
              </a:rPr>
              <a:t>02</a:t>
            </a:r>
          </a:p>
        </p:txBody>
      </p:sp>
      <p:sp>
        <p:nvSpPr>
          <p:cNvPr id="16" name="TextBox 15"/>
          <p:cNvSpPr txBox="1"/>
          <p:nvPr/>
        </p:nvSpPr>
        <p:spPr>
          <a:xfrm>
            <a:off x="3453500" y="2151800"/>
            <a:ext cx="2442500" cy="46000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
                <a:srgbClr val="000000"/>
              </a:buClr>
              <a:buSzTx/>
              <a:buFont typeface="Arial"/>
              <a:buNone/>
              <a:tabLst/>
              <a:defRPr/>
            </a:pPr>
            <a:r>
              <a:rPr kumimoji="0" sz="1300" b="1" i="0" u="none" strike="noStrike" kern="0" cap="none" spc="0" normalizeH="0" baseline="0" noProof="0">
                <a:ln>
                  <a:noFill/>
                </a:ln>
                <a:solidFill>
                  <a:srgbClr val="333333"/>
                </a:solidFill>
                <a:effectLst/>
                <a:uLnTx/>
                <a:uFillTx/>
                <a:latin typeface="Roboto"/>
                <a:cs typeface="Arial"/>
                <a:sym typeface="Arial"/>
              </a:rPr>
              <a:t>Engage your Local Office</a:t>
            </a:r>
          </a:p>
        </p:txBody>
      </p:sp>
      <p:sp>
        <p:nvSpPr>
          <p:cNvPr id="17" name="TextBox 16"/>
          <p:cNvSpPr txBox="1"/>
          <p:nvPr/>
        </p:nvSpPr>
        <p:spPr>
          <a:xfrm>
            <a:off x="3453500" y="2651800"/>
            <a:ext cx="2442500" cy="542584"/>
          </a:xfrm>
          <a:prstGeom prst="rect">
            <a:avLst/>
          </a:prstGeom>
          <a:noFill/>
        </p:spPr>
        <p:txBody>
          <a:bodyPr wrap="square" lIns="0" tIns="0" rIns="0" bIns="0" anchor="t">
            <a:spAutoFit/>
          </a:bodyPr>
          <a:lstStyle/>
          <a:p>
            <a:pPr>
              <a:lnSpc>
                <a:spcPct val="120000"/>
              </a:lnSpc>
              <a:buClr>
                <a:srgbClr val="000000"/>
              </a:buClr>
              <a:buFont typeface="Arial"/>
              <a:defRPr/>
            </a:pPr>
            <a:r>
              <a:rPr kumimoji="0" sz="1000" b="0" i="0" u="none" strike="noStrike" kern="0" cap="none" spc="0" normalizeH="0" baseline="0" noProof="0">
                <a:ln>
                  <a:noFill/>
                </a:ln>
                <a:solidFill>
                  <a:srgbClr val="333333"/>
                </a:solidFill>
                <a:effectLst/>
                <a:uLnTx/>
                <a:uFillTx/>
                <a:latin typeface="Roboto"/>
                <a:cs typeface="Arial"/>
                <a:sym typeface="Arial"/>
              </a:rPr>
              <a:t>Contact your </a:t>
            </a:r>
            <a:r>
              <a:rPr lang="en-US" sz="1000" kern="0">
                <a:solidFill>
                  <a:srgbClr val="333333"/>
                </a:solidFill>
                <a:latin typeface="Roboto"/>
                <a:cs typeface="Arial"/>
                <a:sym typeface="Arial"/>
              </a:rPr>
              <a:t>BIP Local Contact Point for</a:t>
            </a:r>
            <a:r>
              <a:rPr kumimoji="0" sz="1000" b="0" i="0" u="none" strike="noStrike" kern="0" cap="none" spc="0" normalizeH="0" baseline="0" noProof="0">
                <a:ln>
                  <a:noFill/>
                </a:ln>
                <a:solidFill>
                  <a:srgbClr val="333333"/>
                </a:solidFill>
                <a:effectLst/>
                <a:uLnTx/>
                <a:uFillTx/>
                <a:latin typeface="Roboto"/>
                <a:cs typeface="Arial"/>
                <a:sym typeface="Arial"/>
              </a:rPr>
              <a:t> institutional validation and cost-eligibility checks.</a:t>
            </a:r>
            <a:endParaRPr lang="en-US"/>
          </a:p>
        </p:txBody>
      </p:sp>
      <p:sp>
        <p:nvSpPr>
          <p:cNvPr id="18" name="Rounded Rectangle 17"/>
          <p:cNvSpPr/>
          <p:nvPr/>
        </p:nvSpPr>
        <p:spPr>
          <a:xfrm>
            <a:off x="6146000" y="1511800"/>
            <a:ext cx="2742500" cy="2100000"/>
          </a:xfrm>
          <a:prstGeom prst="roundRect">
            <a:avLst>
              <a:gd name="adj" fmla="val 6000"/>
            </a:avLst>
          </a:prstGeom>
          <a:solidFill>
            <a:srgbClr val="FFFFFF"/>
          </a:solidFill>
          <a:ln w="15875">
            <a:solidFill>
              <a:srgbClr val="E999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Rectangle 18"/>
          <p:cNvSpPr/>
          <p:nvPr/>
        </p:nvSpPr>
        <p:spPr>
          <a:xfrm>
            <a:off x="6146000" y="1511800"/>
            <a:ext cx="2742500" cy="60000"/>
          </a:xfrm>
          <a:prstGeom prst="rect">
            <a:avLst/>
          </a:prstGeom>
          <a:solidFill>
            <a:srgbClr val="E999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TextBox 19"/>
          <p:cNvSpPr txBox="1"/>
          <p:nvPr/>
        </p:nvSpPr>
        <p:spPr>
          <a:xfrm>
            <a:off x="6296000" y="1641800"/>
            <a:ext cx="2442500" cy="500000"/>
          </a:xfrm>
          <a:prstGeom prst="rect">
            <a:avLst/>
          </a:prstGeom>
          <a:noFill/>
        </p:spPr>
        <p:txBody>
          <a:bodyPr wrap="square" lIns="0" tIns="0" rIns="0" bIns="0" anchor="t">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2600" b="1" i="0" u="none" strike="noStrike" kern="0" cap="none" spc="0" normalizeH="0" baseline="0" noProof="0">
                <a:ln>
                  <a:noFill/>
                </a:ln>
                <a:solidFill>
                  <a:srgbClr val="C86F6E"/>
                </a:solidFill>
                <a:effectLst/>
                <a:uLnTx/>
                <a:uFillTx/>
                <a:latin typeface="Roboto"/>
                <a:cs typeface="Arial"/>
                <a:sym typeface="Arial"/>
              </a:rPr>
              <a:t>03</a:t>
            </a:r>
          </a:p>
        </p:txBody>
      </p:sp>
      <p:sp>
        <p:nvSpPr>
          <p:cNvPr id="21" name="TextBox 20"/>
          <p:cNvSpPr txBox="1"/>
          <p:nvPr/>
        </p:nvSpPr>
        <p:spPr>
          <a:xfrm>
            <a:off x="6296000" y="2151800"/>
            <a:ext cx="2442500" cy="46000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
                <a:srgbClr val="000000"/>
              </a:buClr>
              <a:buSzTx/>
              <a:buFont typeface="Arial"/>
              <a:buNone/>
              <a:tabLst/>
              <a:defRPr/>
            </a:pPr>
            <a:r>
              <a:rPr kumimoji="0" sz="1300" b="1" i="0" u="none" strike="noStrike" kern="0" cap="none" spc="0" normalizeH="0" baseline="0" noProof="0">
                <a:ln>
                  <a:noFill/>
                </a:ln>
                <a:solidFill>
                  <a:srgbClr val="333333"/>
                </a:solidFill>
                <a:effectLst/>
                <a:uLnTx/>
                <a:uFillTx/>
                <a:latin typeface="Roboto"/>
                <a:cs typeface="Arial"/>
                <a:sym typeface="Arial"/>
              </a:rPr>
              <a:t>Design your proposal</a:t>
            </a:r>
          </a:p>
        </p:txBody>
      </p:sp>
      <p:sp>
        <p:nvSpPr>
          <p:cNvPr id="22" name="TextBox 21"/>
          <p:cNvSpPr txBox="1"/>
          <p:nvPr/>
        </p:nvSpPr>
        <p:spPr>
          <a:xfrm>
            <a:off x="6296000" y="2651800"/>
            <a:ext cx="2442500" cy="170560"/>
          </a:xfrm>
          <a:prstGeom prst="rect">
            <a:avLst/>
          </a:prstGeom>
          <a:noFill/>
        </p:spPr>
        <p:txBody>
          <a:bodyPr wrap="square" lIns="0" tIns="0" rIns="0" bIns="0" anchor="t">
            <a:spAutoFit/>
          </a:bodyPr>
          <a:lstStyle/>
          <a:p>
            <a:pPr marL="0" marR="0" lvl="0" indent="0" algn="l" defTabSz="914400" rtl="0" eaLnBrk="1" fontAlgn="auto" latinLnBrk="0" hangingPunct="1">
              <a:lnSpc>
                <a:spcPct val="120000"/>
              </a:lnSpc>
              <a:spcBef>
                <a:spcPts val="0"/>
              </a:spcBef>
              <a:spcAft>
                <a:spcPts val="0"/>
              </a:spcAft>
              <a:buClr>
                <a:srgbClr val="000000"/>
              </a:buClr>
              <a:buSzTx/>
              <a:buFont typeface="Arial"/>
              <a:buNone/>
              <a:tabLst/>
              <a:defRPr/>
            </a:pPr>
            <a:r>
              <a:rPr kumimoji="0" sz="1000" b="0" i="0" u="none" strike="noStrike" kern="0" cap="none" spc="0" normalizeH="0" baseline="0" noProof="0">
                <a:ln>
                  <a:noFill/>
                </a:ln>
                <a:solidFill>
                  <a:srgbClr val="333333"/>
                </a:solidFill>
                <a:effectLst/>
                <a:uLnTx/>
                <a:uFillTx/>
                <a:latin typeface="Roboto"/>
                <a:cs typeface="Arial"/>
                <a:sym typeface="Arial"/>
              </a:rPr>
              <a:t>Use the </a:t>
            </a:r>
            <a:r>
              <a:rPr lang="en-US" sz="1000" kern="0">
                <a:solidFill>
                  <a:srgbClr val="333333"/>
                </a:solidFill>
                <a:latin typeface="Roboto"/>
                <a:cs typeface="Arial"/>
                <a:sym typeface="Arial"/>
              </a:rPr>
              <a:t>Application</a:t>
            </a:r>
            <a:r>
              <a:rPr kumimoji="0" sz="1000" b="0" i="0" u="none" strike="noStrike" kern="0" cap="none" spc="0" normalizeH="0" baseline="0" noProof="0">
                <a:ln>
                  <a:noFill/>
                </a:ln>
                <a:solidFill>
                  <a:srgbClr val="333333"/>
                </a:solidFill>
                <a:effectLst/>
                <a:uLnTx/>
                <a:uFillTx/>
                <a:latin typeface="Roboto"/>
                <a:cs typeface="Arial"/>
                <a:sym typeface="Arial"/>
              </a:rPr>
              <a:t> Form</a:t>
            </a:r>
            <a:r>
              <a:rPr lang="en-US" sz="1000" kern="0">
                <a:solidFill>
                  <a:srgbClr val="333333"/>
                </a:solidFill>
                <a:latin typeface="Roboto"/>
                <a:cs typeface="Arial"/>
                <a:sym typeface="Arial"/>
              </a:rPr>
              <a:t>.</a:t>
            </a:r>
            <a:endParaRPr lang="en-US" sz="1000" b="0" i="0" u="none" strike="noStrike" kern="0" cap="none" spc="0" normalizeH="0" baseline="0" noProof="0">
              <a:ln>
                <a:noFill/>
              </a:ln>
              <a:solidFill>
                <a:srgbClr val="333333"/>
              </a:solidFill>
              <a:effectLst/>
              <a:uLnTx/>
              <a:uFillTx/>
              <a:latin typeface="Roboto"/>
              <a:ea typeface="Roboto"/>
              <a:cs typeface="Arial"/>
            </a:endParaRPr>
          </a:p>
        </p:txBody>
      </p:sp>
      <p:sp>
        <p:nvSpPr>
          <p:cNvPr id="23" name="Rounded Rectangle 22"/>
          <p:cNvSpPr/>
          <p:nvPr/>
        </p:nvSpPr>
        <p:spPr>
          <a:xfrm>
            <a:off x="8988500" y="1511800"/>
            <a:ext cx="2742500" cy="2100000"/>
          </a:xfrm>
          <a:prstGeom prst="roundRect">
            <a:avLst>
              <a:gd name="adj" fmla="val 6000"/>
            </a:avLst>
          </a:prstGeom>
          <a:solidFill>
            <a:srgbClr val="FFFFFF"/>
          </a:solidFill>
          <a:ln w="15875">
            <a:solidFill>
              <a:srgbClr val="E999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4" name="Rectangle 23"/>
          <p:cNvSpPr/>
          <p:nvPr/>
        </p:nvSpPr>
        <p:spPr>
          <a:xfrm>
            <a:off x="8988500" y="1511800"/>
            <a:ext cx="2742500" cy="60000"/>
          </a:xfrm>
          <a:prstGeom prst="rect">
            <a:avLst/>
          </a:prstGeom>
          <a:solidFill>
            <a:srgbClr val="E999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5" name="TextBox 24"/>
          <p:cNvSpPr txBox="1"/>
          <p:nvPr/>
        </p:nvSpPr>
        <p:spPr>
          <a:xfrm>
            <a:off x="9138500" y="1641800"/>
            <a:ext cx="2442500" cy="500000"/>
          </a:xfrm>
          <a:prstGeom prst="rect">
            <a:avLst/>
          </a:prstGeom>
          <a:noFill/>
        </p:spPr>
        <p:txBody>
          <a:bodyPr wrap="square" lIns="0" tIns="0" rIns="0" bIns="0" anchor="t">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2600" b="1" i="0" u="none" strike="noStrike" kern="0" cap="none" spc="0" normalizeH="0" baseline="0" noProof="0">
                <a:ln>
                  <a:noFill/>
                </a:ln>
                <a:solidFill>
                  <a:srgbClr val="C86F6E"/>
                </a:solidFill>
                <a:effectLst/>
                <a:uLnTx/>
                <a:uFillTx/>
                <a:latin typeface="Roboto"/>
                <a:cs typeface="Arial"/>
                <a:sym typeface="Arial"/>
              </a:rPr>
              <a:t>04</a:t>
            </a:r>
          </a:p>
        </p:txBody>
      </p:sp>
      <p:sp>
        <p:nvSpPr>
          <p:cNvPr id="26" name="TextBox 25"/>
          <p:cNvSpPr txBox="1"/>
          <p:nvPr/>
        </p:nvSpPr>
        <p:spPr>
          <a:xfrm>
            <a:off x="9138500" y="2151800"/>
            <a:ext cx="2442500" cy="206723"/>
          </a:xfrm>
          <a:prstGeom prst="rect">
            <a:avLst/>
          </a:prstGeom>
          <a:noFill/>
        </p:spPr>
        <p:txBody>
          <a:bodyPr wrap="square" lIns="0" tIns="0" rIns="0" bIns="0" anchor="t">
            <a:spAutoFit/>
          </a:bodyPr>
          <a:lstStyle/>
          <a:p>
            <a:pPr>
              <a:lnSpc>
                <a:spcPct val="110000"/>
              </a:lnSpc>
              <a:buClr>
                <a:srgbClr val="000000"/>
              </a:buClr>
              <a:defRPr/>
            </a:pPr>
            <a:r>
              <a:rPr kumimoji="0" sz="1300" b="1" i="0" u="none" strike="noStrike" kern="0" cap="none" spc="0" normalizeH="0" baseline="0" noProof="0">
                <a:ln>
                  <a:noFill/>
                </a:ln>
                <a:solidFill>
                  <a:srgbClr val="333333"/>
                </a:solidFill>
                <a:effectLst/>
                <a:uLnTx/>
                <a:uFillTx/>
                <a:latin typeface="Roboto"/>
                <a:cs typeface="Arial"/>
                <a:sym typeface="Arial"/>
              </a:rPr>
              <a:t>Submit by </a:t>
            </a:r>
            <a:r>
              <a:rPr lang="en-US" sz="1300" b="1" kern="0">
                <a:solidFill>
                  <a:srgbClr val="333333"/>
                </a:solidFill>
                <a:latin typeface="Roboto"/>
                <a:cs typeface="Arial"/>
                <a:sym typeface="Arial"/>
              </a:rPr>
              <a:t>30 November</a:t>
            </a:r>
            <a:endParaRPr kumimoji="0" sz="1300" b="1" i="0" u="none" strike="noStrike" kern="0" cap="none" spc="0" normalizeH="0" baseline="0" noProof="0">
              <a:ln>
                <a:noFill/>
              </a:ln>
              <a:solidFill>
                <a:srgbClr val="333333"/>
              </a:solidFill>
              <a:effectLst/>
              <a:uLnTx/>
              <a:uFillTx/>
              <a:latin typeface="Roboto"/>
              <a:cs typeface="Arial"/>
              <a:sym typeface="Arial"/>
            </a:endParaRPr>
          </a:p>
        </p:txBody>
      </p:sp>
      <p:sp>
        <p:nvSpPr>
          <p:cNvPr id="27" name="TextBox 26"/>
          <p:cNvSpPr txBox="1"/>
          <p:nvPr/>
        </p:nvSpPr>
        <p:spPr>
          <a:xfrm>
            <a:off x="9104381" y="2617681"/>
            <a:ext cx="2442500" cy="539891"/>
          </a:xfrm>
          <a:prstGeom prst="rect">
            <a:avLst/>
          </a:prstGeom>
          <a:noFill/>
        </p:spPr>
        <p:txBody>
          <a:bodyPr wrap="square" lIns="0" tIns="0" rIns="0" bIns="0" anchor="t">
            <a:spAutoFit/>
          </a:bodyPr>
          <a:lstStyle/>
          <a:p>
            <a:pPr>
              <a:lnSpc>
                <a:spcPct val="120000"/>
              </a:lnSpc>
              <a:buClr>
                <a:srgbClr val="000000"/>
              </a:buClr>
              <a:defRPr/>
            </a:pPr>
            <a:r>
              <a:rPr kumimoji="0" sz="1000" b="0" i="0" u="none" strike="noStrike" kern="0" cap="none" spc="0" normalizeH="0" baseline="0" noProof="0">
                <a:ln>
                  <a:noFill/>
                </a:ln>
                <a:solidFill>
                  <a:srgbClr val="333333"/>
                </a:solidFill>
                <a:effectLst/>
                <a:uLnTx/>
                <a:uFillTx/>
                <a:latin typeface="Roboto"/>
                <a:cs typeface="Arial"/>
                <a:sym typeface="Arial"/>
              </a:rPr>
              <a:t>Send the proposal in Word format to </a:t>
            </a:r>
            <a:r>
              <a:rPr lang="en-US" sz="1000" kern="0">
                <a:solidFill>
                  <a:srgbClr val="333333"/>
                </a:solidFill>
                <a:latin typeface="Roboto"/>
                <a:cs typeface="Arial"/>
                <a:sym typeface="Arial"/>
              </a:rPr>
              <a:t>your BIP contact point and the EELISA Central Office </a:t>
            </a:r>
            <a:r>
              <a:rPr kumimoji="0" sz="1000" b="0" i="0" u="none" strike="noStrike" kern="0" cap="none" spc="0" normalizeH="0" baseline="0" noProof="0">
                <a:ln>
                  <a:noFill/>
                </a:ln>
                <a:solidFill>
                  <a:srgbClr val="333333"/>
                </a:solidFill>
                <a:effectLst/>
                <a:uLnTx/>
                <a:uFillTx/>
                <a:latin typeface="Roboto"/>
                <a:cs typeface="Arial"/>
                <a:sym typeface="Arial"/>
              </a:rPr>
              <a:t>by </a:t>
            </a:r>
            <a:r>
              <a:rPr lang="en-US" sz="1000" kern="0">
                <a:solidFill>
                  <a:srgbClr val="333333"/>
                </a:solidFill>
                <a:latin typeface="Roboto"/>
                <a:cs typeface="Arial"/>
                <a:sym typeface="Arial"/>
              </a:rPr>
              <a:t>30 November</a:t>
            </a:r>
            <a:r>
              <a:rPr kumimoji="0" sz="1000" b="0" i="0" u="none" strike="noStrike" kern="0" cap="none" spc="0" normalizeH="0" baseline="0" noProof="0">
                <a:ln>
                  <a:noFill/>
                </a:ln>
                <a:solidFill>
                  <a:srgbClr val="333333"/>
                </a:solidFill>
                <a:effectLst/>
                <a:uLnTx/>
                <a:uFillTx/>
                <a:latin typeface="Roboto"/>
                <a:cs typeface="Arial"/>
                <a:sym typeface="Arial"/>
              </a:rPr>
              <a:t> 2026, 23:59 </a:t>
            </a:r>
            <a:r>
              <a:rPr lang="en-US" sz="1000" kern="0">
                <a:solidFill>
                  <a:srgbClr val="333333"/>
                </a:solidFill>
                <a:latin typeface="Roboto"/>
                <a:cs typeface="Arial"/>
                <a:sym typeface="Arial"/>
              </a:rPr>
              <a:t>CET</a:t>
            </a:r>
            <a:r>
              <a:rPr kumimoji="0" sz="1000" b="0" i="0" u="none" strike="noStrike" kern="0" cap="none" spc="0" normalizeH="0" baseline="0" noProof="0">
                <a:ln>
                  <a:noFill/>
                </a:ln>
                <a:solidFill>
                  <a:srgbClr val="333333"/>
                </a:solidFill>
                <a:effectLst/>
                <a:uLnTx/>
                <a:uFillTx/>
                <a:latin typeface="Roboto"/>
                <a:cs typeface="Arial"/>
                <a:sym typeface="Arial"/>
              </a:rPr>
              <a:t>.</a:t>
            </a:r>
          </a:p>
        </p:txBody>
      </p:sp>
      <p:sp>
        <p:nvSpPr>
          <p:cNvPr id="28" name="TextBox 27"/>
          <p:cNvSpPr txBox="1"/>
          <p:nvPr/>
        </p:nvSpPr>
        <p:spPr>
          <a:xfrm>
            <a:off x="461000" y="3811800"/>
            <a:ext cx="11270000" cy="320000"/>
          </a:xfrm>
          <a:prstGeom prst="rect">
            <a:avLst/>
          </a:prstGeom>
          <a:noFill/>
        </p:spPr>
        <p:txBody>
          <a:bodyPr wrap="square" lIns="0" tIns="0" rIns="0" bIns="0" anchor="t">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1600" b="1" i="0" u="none" strike="noStrike" kern="0" cap="none" spc="0" normalizeH="0" baseline="0" noProof="0">
                <a:ln>
                  <a:noFill/>
                </a:ln>
                <a:solidFill>
                  <a:srgbClr val="333333"/>
                </a:solidFill>
                <a:effectLst/>
                <a:uLnTx/>
                <a:uFillTx/>
                <a:latin typeface="Roboto"/>
                <a:cs typeface="Arial"/>
                <a:sym typeface="Arial"/>
              </a:rPr>
              <a:t>Key dates</a:t>
            </a:r>
          </a:p>
        </p:txBody>
      </p:sp>
      <p:sp>
        <p:nvSpPr>
          <p:cNvPr id="29" name="Rectangle 28"/>
          <p:cNvSpPr/>
          <p:nvPr/>
        </p:nvSpPr>
        <p:spPr>
          <a:xfrm>
            <a:off x="661000" y="4581800"/>
            <a:ext cx="10870000" cy="20000"/>
          </a:xfrm>
          <a:prstGeom prst="rect">
            <a:avLst/>
          </a:prstGeom>
          <a:solidFill>
            <a:srgbClr val="E999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0" name="Oval 29"/>
          <p:cNvSpPr/>
          <p:nvPr/>
        </p:nvSpPr>
        <p:spPr>
          <a:xfrm>
            <a:off x="561000" y="4501800"/>
            <a:ext cx="200000" cy="200000"/>
          </a:xfrm>
          <a:prstGeom prst="ellipse">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1" name="TextBox 30"/>
          <p:cNvSpPr txBox="1"/>
          <p:nvPr/>
        </p:nvSpPr>
        <p:spPr>
          <a:xfrm>
            <a:off x="118075" y="4191800"/>
            <a:ext cx="1700000" cy="181268"/>
          </a:xfrm>
          <a:prstGeom prst="rect">
            <a:avLst/>
          </a:prstGeom>
          <a:noFill/>
        </p:spPr>
        <p:txBody>
          <a:bodyPr wrap="square" lIns="0" tIns="0" rIns="0" bIns="0" anchor="t">
            <a:spAutoFit/>
          </a:bodyPr>
          <a:lstStyle/>
          <a:p>
            <a:pPr algn="ctr">
              <a:lnSpc>
                <a:spcPct val="115000"/>
              </a:lnSpc>
              <a:buClr>
                <a:srgbClr val="000000"/>
              </a:buClr>
              <a:defRPr/>
            </a:pPr>
            <a:r>
              <a:rPr lang="en-US" sz="1100" b="1" kern="0">
                <a:solidFill>
                  <a:srgbClr val="C86F6E"/>
                </a:solidFill>
                <a:latin typeface="Roboto"/>
                <a:cs typeface="Arial"/>
                <a:sym typeface="Arial"/>
              </a:rPr>
              <a:t>15 October </a:t>
            </a:r>
            <a:r>
              <a:rPr kumimoji="0" sz="1100" b="1" i="0" u="none" strike="noStrike" kern="0" cap="none" spc="0" normalizeH="0" baseline="0" noProof="0">
                <a:ln>
                  <a:noFill/>
                </a:ln>
                <a:solidFill>
                  <a:srgbClr val="C86F6E"/>
                </a:solidFill>
                <a:effectLst/>
                <a:uLnTx/>
                <a:uFillTx/>
                <a:latin typeface="Roboto"/>
                <a:cs typeface="Arial"/>
                <a:sym typeface="Arial"/>
              </a:rPr>
              <a:t>2026</a:t>
            </a:r>
          </a:p>
        </p:txBody>
      </p:sp>
      <p:sp>
        <p:nvSpPr>
          <p:cNvPr id="32" name="TextBox 31"/>
          <p:cNvSpPr txBox="1"/>
          <p:nvPr/>
        </p:nvSpPr>
        <p:spPr>
          <a:xfrm>
            <a:off x="-189000" y="4751800"/>
            <a:ext cx="1700000" cy="320000"/>
          </a:xfrm>
          <a:prstGeom prst="rect">
            <a:avLst/>
          </a:prstGeom>
          <a:noFill/>
        </p:spPr>
        <p:txBody>
          <a:bodyPr wrap="square" lIns="0" tIns="0" rIns="0" bIns="0" anchor="t">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0" i="0" u="none" strike="noStrike" kern="0" cap="none" spc="0" normalizeH="0" baseline="0" noProof="0">
                <a:ln>
                  <a:noFill/>
                </a:ln>
                <a:solidFill>
                  <a:srgbClr val="333333"/>
                </a:solidFill>
                <a:effectLst/>
                <a:uLnTx/>
                <a:uFillTx/>
                <a:latin typeface="Roboto"/>
                <a:cs typeface="Arial"/>
                <a:sym typeface="Arial"/>
              </a:rPr>
              <a:t>Call publication</a:t>
            </a:r>
          </a:p>
        </p:txBody>
      </p:sp>
      <p:sp>
        <p:nvSpPr>
          <p:cNvPr id="33" name="Oval 32"/>
          <p:cNvSpPr/>
          <p:nvPr/>
        </p:nvSpPr>
        <p:spPr>
          <a:xfrm>
            <a:off x="2735000" y="4501800"/>
            <a:ext cx="200000" cy="200000"/>
          </a:xfrm>
          <a:prstGeom prst="ellipse">
            <a:avLst/>
          </a:prstGeom>
          <a:solidFill>
            <a:srgbClr val="C86F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4" name="TextBox 33"/>
          <p:cNvSpPr txBox="1"/>
          <p:nvPr/>
        </p:nvSpPr>
        <p:spPr>
          <a:xfrm>
            <a:off x="1985000" y="4191800"/>
            <a:ext cx="1700000" cy="181268"/>
          </a:xfrm>
          <a:prstGeom prst="rect">
            <a:avLst/>
          </a:prstGeom>
          <a:noFill/>
        </p:spPr>
        <p:txBody>
          <a:bodyPr wrap="square" lIns="0" tIns="0" rIns="0" bIns="0" anchor="t">
            <a:spAutoFit/>
          </a:bodyPr>
          <a:lstStyle/>
          <a:p>
            <a:pPr algn="ctr">
              <a:lnSpc>
                <a:spcPct val="115000"/>
              </a:lnSpc>
              <a:buClr>
                <a:srgbClr val="000000"/>
              </a:buClr>
              <a:defRPr/>
            </a:pPr>
            <a:r>
              <a:rPr lang="en-US" sz="1100" b="1" kern="0">
                <a:solidFill>
                  <a:srgbClr val="C86F6E"/>
                </a:solidFill>
                <a:latin typeface="Roboto"/>
                <a:cs typeface="Arial"/>
                <a:sym typeface="Arial"/>
              </a:rPr>
              <a:t>27 October 2026</a:t>
            </a:r>
            <a:endParaRPr kumimoji="0" sz="1100" b="1" i="0" u="none" strike="noStrike" kern="0" cap="none" spc="0" normalizeH="0" baseline="0" noProof="0">
              <a:ln>
                <a:noFill/>
              </a:ln>
              <a:solidFill>
                <a:srgbClr val="C86F6E"/>
              </a:solidFill>
              <a:effectLst/>
              <a:uLnTx/>
              <a:uFillTx/>
              <a:latin typeface="Roboto"/>
              <a:cs typeface="Arial"/>
              <a:sym typeface="Arial"/>
            </a:endParaRPr>
          </a:p>
        </p:txBody>
      </p:sp>
      <p:sp>
        <p:nvSpPr>
          <p:cNvPr id="35" name="TextBox 34"/>
          <p:cNvSpPr txBox="1"/>
          <p:nvPr/>
        </p:nvSpPr>
        <p:spPr>
          <a:xfrm>
            <a:off x="1985000" y="4751800"/>
            <a:ext cx="1700000" cy="320000"/>
          </a:xfrm>
          <a:prstGeom prst="rect">
            <a:avLst/>
          </a:prstGeom>
          <a:noFill/>
        </p:spPr>
        <p:txBody>
          <a:bodyPr wrap="square" lIns="0" tIns="0" rIns="0" bIns="0" anchor="t">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0" i="0" u="none" strike="noStrike" kern="0" cap="none" spc="0" normalizeH="0" baseline="0" noProof="0">
                <a:ln>
                  <a:noFill/>
                </a:ln>
                <a:solidFill>
                  <a:srgbClr val="333333"/>
                </a:solidFill>
                <a:effectLst/>
                <a:uLnTx/>
                <a:uFillTx/>
                <a:latin typeface="Roboto"/>
                <a:cs typeface="Arial"/>
                <a:sym typeface="Arial"/>
              </a:rPr>
              <a:t>Info session  (today)</a:t>
            </a:r>
          </a:p>
        </p:txBody>
      </p:sp>
      <p:sp>
        <p:nvSpPr>
          <p:cNvPr id="36" name="Oval 35"/>
          <p:cNvSpPr/>
          <p:nvPr/>
        </p:nvSpPr>
        <p:spPr>
          <a:xfrm>
            <a:off x="4909000" y="4501800"/>
            <a:ext cx="200000" cy="200000"/>
          </a:xfrm>
          <a:prstGeom prst="ellipse">
            <a:avLst/>
          </a:prstGeom>
          <a:solidFill>
            <a:srgbClr val="D7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7" name="TextBox 36"/>
          <p:cNvSpPr txBox="1"/>
          <p:nvPr/>
        </p:nvSpPr>
        <p:spPr>
          <a:xfrm>
            <a:off x="4159000" y="4191800"/>
            <a:ext cx="1700000" cy="181268"/>
          </a:xfrm>
          <a:prstGeom prst="rect">
            <a:avLst/>
          </a:prstGeom>
          <a:noFill/>
        </p:spPr>
        <p:txBody>
          <a:bodyPr wrap="square" lIns="0" tIns="0" rIns="0" bIns="0" anchor="t">
            <a:spAutoFit/>
          </a:bodyPr>
          <a:lstStyle/>
          <a:p>
            <a:pPr algn="ctr">
              <a:lnSpc>
                <a:spcPct val="115000"/>
              </a:lnSpc>
              <a:buClr>
                <a:srgbClr val="000000"/>
              </a:buClr>
              <a:defRPr/>
            </a:pPr>
            <a:r>
              <a:rPr lang="en-US" sz="1100" b="1" kern="0">
                <a:solidFill>
                  <a:srgbClr val="D7673E"/>
                </a:solidFill>
                <a:latin typeface="Roboto"/>
                <a:cs typeface="Arial"/>
                <a:sym typeface="Arial"/>
              </a:rPr>
              <a:t>30 November </a:t>
            </a:r>
            <a:r>
              <a:rPr kumimoji="0" sz="1100" b="1" i="0" u="none" strike="noStrike" kern="0" cap="none" spc="0" normalizeH="0" baseline="0" noProof="0">
                <a:ln>
                  <a:noFill/>
                </a:ln>
                <a:solidFill>
                  <a:srgbClr val="D7673E"/>
                </a:solidFill>
                <a:effectLst/>
                <a:uLnTx/>
                <a:uFillTx/>
                <a:latin typeface="Roboto"/>
                <a:cs typeface="Arial"/>
                <a:sym typeface="Arial"/>
              </a:rPr>
              <a:t>2026</a:t>
            </a:r>
          </a:p>
        </p:txBody>
      </p:sp>
      <p:sp>
        <p:nvSpPr>
          <p:cNvPr id="38" name="TextBox 37"/>
          <p:cNvSpPr txBox="1"/>
          <p:nvPr/>
        </p:nvSpPr>
        <p:spPr>
          <a:xfrm>
            <a:off x="4159000" y="4751800"/>
            <a:ext cx="1700000" cy="320000"/>
          </a:xfrm>
          <a:prstGeom prst="rect">
            <a:avLst/>
          </a:prstGeom>
          <a:noFill/>
        </p:spPr>
        <p:txBody>
          <a:bodyPr wrap="square" lIns="0" tIns="0" rIns="0" bIns="0" anchor="t">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0" i="0" u="none" strike="noStrike" kern="0" cap="none" spc="0" normalizeH="0" baseline="0" noProof="0">
                <a:ln>
                  <a:noFill/>
                </a:ln>
                <a:solidFill>
                  <a:srgbClr val="333333"/>
                </a:solidFill>
                <a:effectLst/>
                <a:uLnTx/>
                <a:uFillTx/>
                <a:latin typeface="Roboto"/>
                <a:cs typeface="Arial"/>
                <a:sym typeface="Arial"/>
              </a:rPr>
              <a:t>Submission deadline</a:t>
            </a:r>
          </a:p>
        </p:txBody>
      </p:sp>
      <p:sp>
        <p:nvSpPr>
          <p:cNvPr id="39" name="Oval 38"/>
          <p:cNvSpPr/>
          <p:nvPr/>
        </p:nvSpPr>
        <p:spPr>
          <a:xfrm>
            <a:off x="7083000" y="4501800"/>
            <a:ext cx="200000" cy="200000"/>
          </a:xfrm>
          <a:prstGeom prst="ellipse">
            <a:avLst/>
          </a:prstGeom>
          <a:solidFill>
            <a:srgbClr val="F5B3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0" name="TextBox 39"/>
          <p:cNvSpPr txBox="1"/>
          <p:nvPr/>
        </p:nvSpPr>
        <p:spPr>
          <a:xfrm>
            <a:off x="6333000" y="4191800"/>
            <a:ext cx="1700000" cy="181268"/>
          </a:xfrm>
          <a:prstGeom prst="rect">
            <a:avLst/>
          </a:prstGeom>
          <a:noFill/>
        </p:spPr>
        <p:txBody>
          <a:bodyPr wrap="square" lIns="0" tIns="0" rIns="0" bIns="0" anchor="t">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lang="en-US" sz="1100" b="1" kern="0">
                <a:solidFill>
                  <a:srgbClr val="F5B328"/>
                </a:solidFill>
                <a:latin typeface="Roboto"/>
                <a:cs typeface="Arial"/>
                <a:sym typeface="Arial"/>
              </a:rPr>
              <a:t>Mid-January</a:t>
            </a:r>
            <a:r>
              <a:rPr kumimoji="0" sz="1100" b="1" i="0" u="none" strike="noStrike" kern="0" cap="none" spc="0" normalizeH="0" baseline="0" noProof="0">
                <a:ln>
                  <a:noFill/>
                </a:ln>
                <a:solidFill>
                  <a:srgbClr val="F5B328"/>
                </a:solidFill>
                <a:effectLst/>
                <a:uLnTx/>
                <a:uFillTx/>
                <a:latin typeface="Roboto"/>
                <a:cs typeface="Arial"/>
                <a:sym typeface="Arial"/>
              </a:rPr>
              <a:t> </a:t>
            </a:r>
            <a:r>
              <a:rPr lang="en-US" sz="1100" b="1" kern="0">
                <a:solidFill>
                  <a:srgbClr val="F5B328"/>
                </a:solidFill>
                <a:latin typeface="Roboto"/>
                <a:cs typeface="Arial"/>
                <a:sym typeface="Arial"/>
              </a:rPr>
              <a:t>2027</a:t>
            </a:r>
            <a:endParaRPr kumimoji="0" sz="1100" b="1" i="0" u="none" strike="noStrike" kern="0" cap="none" spc="0" normalizeH="0" baseline="0" noProof="0">
              <a:ln>
                <a:noFill/>
              </a:ln>
              <a:solidFill>
                <a:srgbClr val="F5B328"/>
              </a:solidFill>
              <a:effectLst/>
              <a:uLnTx/>
              <a:uFillTx/>
              <a:latin typeface="Roboto"/>
              <a:cs typeface="Arial"/>
              <a:sym typeface="Arial"/>
            </a:endParaRPr>
          </a:p>
        </p:txBody>
      </p:sp>
      <p:sp>
        <p:nvSpPr>
          <p:cNvPr id="41" name="TextBox 40"/>
          <p:cNvSpPr txBox="1"/>
          <p:nvPr/>
        </p:nvSpPr>
        <p:spPr>
          <a:xfrm>
            <a:off x="6333000" y="4751800"/>
            <a:ext cx="1700000" cy="518732"/>
          </a:xfrm>
          <a:prstGeom prst="rect">
            <a:avLst/>
          </a:prstGeom>
          <a:noFill/>
        </p:spPr>
        <p:txBody>
          <a:bodyPr wrap="square" lIns="0" tIns="0" rIns="0" bIns="0" anchor="t">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0" i="0" u="none" strike="noStrike" kern="0" cap="none" spc="0" normalizeH="0" baseline="0" noProof="0">
                <a:ln>
                  <a:noFill/>
                </a:ln>
                <a:solidFill>
                  <a:srgbClr val="333333"/>
                </a:solidFill>
                <a:effectLst/>
                <a:uLnTx/>
                <a:uFillTx/>
                <a:latin typeface="Roboto"/>
                <a:cs typeface="Arial"/>
                <a:sym typeface="Arial"/>
              </a:rPr>
              <a:t>Results announced</a:t>
            </a:r>
          </a:p>
          <a:p>
            <a:pPr algn="ctr">
              <a:lnSpc>
                <a:spcPct val="114999"/>
              </a:lnSpc>
              <a:defRPr/>
            </a:pPr>
            <a:r>
              <a:rPr lang="en-US" sz="1000" kern="0">
                <a:solidFill>
                  <a:srgbClr val="333333"/>
                </a:solidFill>
                <a:latin typeface="Roboto"/>
                <a:ea typeface="Roboto"/>
                <a:cs typeface="Arial"/>
              </a:rPr>
              <a:t>+ publication of the BIP offers on the Digital Campus</a:t>
            </a:r>
          </a:p>
        </p:txBody>
      </p:sp>
      <p:sp>
        <p:nvSpPr>
          <p:cNvPr id="42" name="Oval 41"/>
          <p:cNvSpPr/>
          <p:nvPr/>
        </p:nvSpPr>
        <p:spPr>
          <a:xfrm>
            <a:off x="9257000" y="4501800"/>
            <a:ext cx="200000" cy="200000"/>
          </a:xfrm>
          <a:prstGeom prst="ellipse">
            <a:avLst/>
          </a:prstGeom>
          <a:solidFill>
            <a:srgbClr val="C3C22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3" name="TextBox 42"/>
          <p:cNvSpPr txBox="1"/>
          <p:nvPr/>
        </p:nvSpPr>
        <p:spPr>
          <a:xfrm>
            <a:off x="8507000" y="4191800"/>
            <a:ext cx="1700000" cy="181268"/>
          </a:xfrm>
          <a:prstGeom prst="rect">
            <a:avLst/>
          </a:prstGeom>
          <a:noFill/>
        </p:spPr>
        <p:txBody>
          <a:bodyPr wrap="square" lIns="0" tIns="0" rIns="0" bIns="0" anchor="t">
            <a:spAutoFit/>
          </a:bodyPr>
          <a:lstStyle/>
          <a:p>
            <a:pPr algn="ctr">
              <a:lnSpc>
                <a:spcPct val="115000"/>
              </a:lnSpc>
              <a:buClr>
                <a:srgbClr val="000000"/>
              </a:buClr>
              <a:defRPr/>
            </a:pPr>
            <a:r>
              <a:rPr lang="en-US" sz="1100" b="1" kern="0">
                <a:solidFill>
                  <a:srgbClr val="C3C222"/>
                </a:solidFill>
                <a:latin typeface="Roboto"/>
                <a:cs typeface="Arial"/>
                <a:sym typeface="Arial"/>
              </a:rPr>
              <a:t> </a:t>
            </a:r>
            <a:r>
              <a:rPr kumimoji="0" sz="1100" b="1" i="0" u="none" strike="noStrike" kern="0" cap="none" spc="0" normalizeH="0" baseline="0" noProof="0">
                <a:ln>
                  <a:noFill/>
                </a:ln>
                <a:solidFill>
                  <a:srgbClr val="C3C222"/>
                </a:solidFill>
                <a:effectLst/>
                <a:uLnTx/>
                <a:uFillTx/>
                <a:latin typeface="Roboto"/>
                <a:cs typeface="Arial"/>
                <a:sym typeface="Arial"/>
              </a:rPr>
              <a:t> </a:t>
            </a:r>
            <a:r>
              <a:rPr lang="en-US" sz="1100" b="1" kern="0">
                <a:solidFill>
                  <a:srgbClr val="C3C222"/>
                </a:solidFill>
                <a:latin typeface="Roboto"/>
                <a:cs typeface="Arial"/>
                <a:sym typeface="Arial"/>
              </a:rPr>
              <a:t>Spring 2027 </a:t>
            </a:r>
            <a:endParaRPr kumimoji="0" sz="1100" b="1" i="0" u="none" strike="noStrike" kern="0" cap="none" spc="0" normalizeH="0" baseline="0" noProof="0">
              <a:ln>
                <a:noFill/>
              </a:ln>
              <a:solidFill>
                <a:srgbClr val="C3C222"/>
              </a:solidFill>
              <a:effectLst/>
              <a:uLnTx/>
              <a:uFillTx/>
              <a:latin typeface="Roboto"/>
              <a:cs typeface="Arial"/>
              <a:sym typeface="Arial"/>
            </a:endParaRPr>
          </a:p>
        </p:txBody>
      </p:sp>
      <p:sp>
        <p:nvSpPr>
          <p:cNvPr id="44" name="TextBox 43"/>
          <p:cNvSpPr txBox="1"/>
          <p:nvPr/>
        </p:nvSpPr>
        <p:spPr>
          <a:xfrm>
            <a:off x="8507000" y="4751800"/>
            <a:ext cx="1700000" cy="320000"/>
          </a:xfrm>
          <a:prstGeom prst="rect">
            <a:avLst/>
          </a:prstGeom>
          <a:noFill/>
        </p:spPr>
        <p:txBody>
          <a:bodyPr wrap="square" lIns="0" tIns="0" rIns="0" bIns="0" anchor="t">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0" i="0" u="none" strike="noStrike" kern="0" cap="none" spc="0" normalizeH="0" baseline="0" noProof="0">
                <a:ln>
                  <a:noFill/>
                </a:ln>
                <a:solidFill>
                  <a:srgbClr val="333333"/>
                </a:solidFill>
                <a:effectLst/>
                <a:uLnTx/>
                <a:uFillTx/>
                <a:latin typeface="Roboto"/>
                <a:cs typeface="Arial"/>
                <a:sym typeface="Arial"/>
              </a:rPr>
              <a:t>Earliest start</a:t>
            </a:r>
          </a:p>
        </p:txBody>
      </p:sp>
      <p:sp>
        <p:nvSpPr>
          <p:cNvPr id="45" name="Oval 44"/>
          <p:cNvSpPr/>
          <p:nvPr/>
        </p:nvSpPr>
        <p:spPr>
          <a:xfrm>
            <a:off x="11431000" y="4501800"/>
            <a:ext cx="200000" cy="200000"/>
          </a:xfrm>
          <a:prstGeom prst="ellipse">
            <a:avLst/>
          </a:prstGeom>
          <a:solidFill>
            <a:srgbClr val="6666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6" name="TextBox 45"/>
          <p:cNvSpPr txBox="1"/>
          <p:nvPr/>
        </p:nvSpPr>
        <p:spPr>
          <a:xfrm>
            <a:off x="10670160" y="4191800"/>
            <a:ext cx="1700000" cy="181268"/>
          </a:xfrm>
          <a:prstGeom prst="rect">
            <a:avLst/>
          </a:prstGeom>
          <a:noFill/>
        </p:spPr>
        <p:txBody>
          <a:bodyPr wrap="square" lIns="0" tIns="0" rIns="0" bIns="0" anchor="t">
            <a:spAutoFit/>
          </a:bodyPr>
          <a:lstStyle/>
          <a:p>
            <a:pPr algn="ctr">
              <a:lnSpc>
                <a:spcPct val="115000"/>
              </a:lnSpc>
              <a:buClr>
                <a:srgbClr val="000000"/>
              </a:buClr>
              <a:buFont typeface="Arial"/>
              <a:defRPr/>
            </a:pPr>
            <a:r>
              <a:rPr lang="en-US" sz="1100" b="1" kern="0">
                <a:solidFill>
                  <a:srgbClr val="666666"/>
                </a:solidFill>
                <a:latin typeface="Roboto"/>
                <a:cs typeface="Arial"/>
                <a:sym typeface="Arial"/>
              </a:rPr>
              <a:t>July 2028</a:t>
            </a:r>
            <a:endParaRPr lang="en-US" sz="1100" b="1" i="0" u="none" strike="noStrike" kern="0" cap="none" spc="0" normalizeH="0" baseline="0" noProof="0">
              <a:ln>
                <a:noFill/>
              </a:ln>
              <a:solidFill>
                <a:srgbClr val="666666"/>
              </a:solidFill>
              <a:effectLst/>
              <a:uLnTx/>
              <a:uFillTx/>
              <a:latin typeface="Roboto"/>
              <a:ea typeface="Roboto"/>
              <a:cs typeface="Arial"/>
            </a:endParaRPr>
          </a:p>
        </p:txBody>
      </p:sp>
      <p:sp>
        <p:nvSpPr>
          <p:cNvPr id="47" name="TextBox 46"/>
          <p:cNvSpPr txBox="1"/>
          <p:nvPr/>
        </p:nvSpPr>
        <p:spPr>
          <a:xfrm>
            <a:off x="10681000" y="4751800"/>
            <a:ext cx="1700000" cy="320000"/>
          </a:xfrm>
          <a:prstGeom prst="rect">
            <a:avLst/>
          </a:prstGeom>
          <a:noFill/>
        </p:spPr>
        <p:txBody>
          <a:bodyPr wrap="square" lIns="0" tIns="0" rIns="0" bIns="0" anchor="t">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0" i="0" u="none" strike="noStrike" kern="0" cap="none" spc="0" normalizeH="0" baseline="0" noProof="0">
                <a:ln>
                  <a:noFill/>
                </a:ln>
                <a:solidFill>
                  <a:srgbClr val="333333"/>
                </a:solidFill>
                <a:effectLst/>
                <a:uLnTx/>
                <a:uFillTx/>
                <a:latin typeface="Roboto"/>
                <a:cs typeface="Arial"/>
                <a:sym typeface="Arial"/>
              </a:rPr>
              <a:t>Latest completion</a:t>
            </a:r>
          </a:p>
        </p:txBody>
      </p:sp>
      <p:sp>
        <p:nvSpPr>
          <p:cNvPr id="48" name="Rounded Rectangle 47"/>
          <p:cNvSpPr/>
          <p:nvPr/>
        </p:nvSpPr>
        <p:spPr>
          <a:xfrm>
            <a:off x="461000" y="5378487"/>
            <a:ext cx="11270000" cy="540000"/>
          </a:xfrm>
          <a:prstGeom prst="roundRect">
            <a:avLst>
              <a:gd name="adj" fmla="val 8000"/>
            </a:avLst>
          </a:prstGeom>
          <a:solidFill>
            <a:srgbClr val="FAE5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49" name="TextBox 48"/>
          <p:cNvSpPr txBox="1"/>
          <p:nvPr/>
        </p:nvSpPr>
        <p:spPr>
          <a:xfrm>
            <a:off x="622254" y="5539925"/>
            <a:ext cx="11029223" cy="411331"/>
          </a:xfrm>
          <a:prstGeom prst="rect">
            <a:avLst/>
          </a:prstGeom>
          <a:noFill/>
        </p:spPr>
        <p:txBody>
          <a:bodyPr wrap="square" lIns="0" tIns="0" rIns="0" bIns="0" anchor="ctr">
            <a:spAutoFit/>
          </a:bodyPr>
          <a:lstStyle/>
          <a:p>
            <a:pPr>
              <a:lnSpc>
                <a:spcPct val="115000"/>
              </a:lnSpc>
              <a:buClr>
                <a:srgbClr val="000000"/>
              </a:buClr>
              <a:defRPr/>
            </a:pPr>
            <a:r>
              <a:rPr kumimoji="0" sz="1300" b="1" i="0" u="none" strike="noStrike" kern="0" cap="none" spc="0" normalizeH="0" baseline="0" noProof="0">
                <a:ln>
                  <a:noFill/>
                </a:ln>
                <a:solidFill>
                  <a:srgbClr val="C86F6E"/>
                </a:solidFill>
                <a:effectLst/>
                <a:uLnTx/>
                <a:uFillTx/>
                <a:latin typeface="Roboto"/>
                <a:cs typeface="Arial"/>
                <a:sym typeface="Arial"/>
              </a:rPr>
              <a:t>✉  Submit </a:t>
            </a:r>
            <a:r>
              <a:rPr lang="en-US" sz="1300" b="1" kern="0">
                <a:solidFill>
                  <a:srgbClr val="C86F6E"/>
                </a:solidFill>
                <a:latin typeface="Roboto"/>
                <a:cs typeface="Arial"/>
                <a:sym typeface="Arial"/>
              </a:rPr>
              <a:t>your proposal to</a:t>
            </a:r>
            <a:r>
              <a:rPr kumimoji="0" sz="1300" b="1" i="0" u="none" strike="noStrike" kern="0" cap="none" spc="0" normalizeH="0" baseline="0" noProof="0">
                <a:ln>
                  <a:noFill/>
                </a:ln>
                <a:solidFill>
                  <a:srgbClr val="C86F6E"/>
                </a:solidFill>
                <a:effectLst/>
                <a:uLnTx/>
                <a:uFillTx/>
                <a:latin typeface="Roboto"/>
                <a:cs typeface="Arial"/>
                <a:sym typeface="Arial"/>
              </a:rPr>
              <a:t> </a:t>
            </a:r>
            <a:r>
              <a:rPr lang="en-US" sz="1300" b="1" kern="0">
                <a:solidFill>
                  <a:srgbClr val="C86F6E"/>
                </a:solidFill>
                <a:latin typeface="Roboto"/>
                <a:cs typeface="Arial"/>
                <a:sym typeface="Arial"/>
              </a:rPr>
              <a:t>your BIP contact point and the EELISA Central Office </a:t>
            </a:r>
            <a:r>
              <a:rPr kumimoji="0" sz="1300" b="1" i="0" u="none" strike="noStrike" kern="0" cap="none" spc="0" normalizeH="0" baseline="0" noProof="0">
                <a:ln>
                  <a:noFill/>
                </a:ln>
                <a:solidFill>
                  <a:srgbClr val="C86F6E"/>
                </a:solidFill>
                <a:effectLst/>
                <a:uLnTx/>
                <a:uFillTx/>
                <a:latin typeface="Roboto"/>
                <a:cs typeface="Arial"/>
                <a:sym typeface="Arial"/>
              </a:rPr>
              <a:t>in Word format </a:t>
            </a:r>
            <a:r>
              <a:rPr lang="en-US" sz="1300" b="1" kern="0">
                <a:solidFill>
                  <a:srgbClr val="C86F6E"/>
                </a:solidFill>
                <a:latin typeface="Roboto"/>
                <a:cs typeface="Arial"/>
                <a:sym typeface="Arial"/>
              </a:rPr>
              <a:t>(using the Application</a:t>
            </a:r>
            <a:r>
              <a:rPr kumimoji="0" lang="en-US" sz="1300" b="1" i="0" u="none" strike="noStrike" kern="0" cap="none" spc="0" normalizeH="0" baseline="0" noProof="0">
                <a:ln>
                  <a:noFill/>
                </a:ln>
                <a:solidFill>
                  <a:srgbClr val="C86F6E"/>
                </a:solidFill>
                <a:effectLst/>
                <a:uLnTx/>
                <a:uFillTx/>
                <a:latin typeface="Roboto"/>
                <a:cs typeface="Arial"/>
                <a:sym typeface="Arial"/>
              </a:rPr>
              <a:t> Form</a:t>
            </a:r>
            <a:r>
              <a:rPr lang="en-US" sz="1300" b="1" kern="0">
                <a:solidFill>
                  <a:srgbClr val="C86F6E"/>
                </a:solidFill>
                <a:latin typeface="Roboto"/>
                <a:cs typeface="Arial"/>
                <a:sym typeface="Arial"/>
              </a:rPr>
              <a:t>) </a:t>
            </a:r>
            <a:endParaRPr lang="en-US" sz="1300" b="1" kern="0">
              <a:solidFill>
                <a:srgbClr val="C86F6E"/>
              </a:solidFill>
              <a:latin typeface="Roboto"/>
              <a:ea typeface="Roboto"/>
              <a:cs typeface="Arial"/>
            </a:endParaRPr>
          </a:p>
          <a:p>
            <a:pPr>
              <a:lnSpc>
                <a:spcPct val="114999"/>
              </a:lnSpc>
              <a:defRPr/>
            </a:pPr>
            <a:endParaRPr lang="en-US" sz="1100" b="1" kern="0">
              <a:solidFill>
                <a:srgbClr val="C86F6E"/>
              </a:solidFill>
              <a:latin typeface="Roboto"/>
              <a:ea typeface="Roboto"/>
              <a:cs typeface="Arial"/>
            </a:endParaRPr>
          </a:p>
        </p:txBody>
      </p:sp>
      <p:sp>
        <p:nvSpPr>
          <p:cNvPr id="4" name="Marcador de pie de página 2">
            <a:extLst>
              <a:ext uri="{FF2B5EF4-FFF2-40B4-BE49-F238E27FC236}">
                <a16:creationId xmlns:a16="http://schemas.microsoft.com/office/drawing/2014/main" id="{730FA3E4-D7C9-8D60-EAA4-E9873AE9AF3E}"/>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rPr>
              <a:t>1st EELISA Call for BIPs – Info session | 27/10/26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1">
            <a:extLst>
              <a:ext uri="{FF2B5EF4-FFF2-40B4-BE49-F238E27FC236}">
                <a16:creationId xmlns:a16="http://schemas.microsoft.com/office/drawing/2014/main" id="{0F6D78E6-D056-5FE3-657B-080FB7AAEB8B}"/>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15F2F8D-8C3F-104F-BC62-C71A2508EAA0}" type="slidenum">
              <a:rPr kumimoji="0" lang="es-ES" sz="1400" b="1" i="0" u="none" strike="noStrike" kern="0" cap="none" spc="0" normalizeH="0" baseline="0" noProof="0" smtClean="0">
                <a:ln>
                  <a:noFill/>
                </a:ln>
                <a:solidFill>
                  <a:srgbClr val="FFFFFF"/>
                </a:solidFill>
                <a:effectLst/>
                <a:uLnTx/>
                <a:uFillTx/>
                <a:latin typeface="Roboto" panose="02000000000000000000" pitchFamily="2" charset="0"/>
                <a:ea typeface="Roboto" panose="02000000000000000000"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s-ES" sz="1400" b="1"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Arial"/>
              <a:sym typeface="Arial"/>
            </a:endParaRPr>
          </a:p>
        </p:txBody>
      </p:sp>
      <p:sp>
        <p:nvSpPr>
          <p:cNvPr id="2" name="Title 1"/>
          <p:cNvSpPr>
            <a:spLocks noGrp="1"/>
          </p:cNvSpPr>
          <p:nvPr>
            <p:ph type="title"/>
          </p:nvPr>
        </p:nvSpPr>
        <p:spPr/>
        <p:txBody>
          <a:bodyPr>
            <a:normAutofit/>
          </a:bodyPr>
          <a:lstStyle/>
          <a:p>
            <a:r>
              <a:rPr lang="en-US" sz="3200" b="1">
                <a:solidFill>
                  <a:schemeClr val="accent1"/>
                </a:solidFill>
                <a:ea typeface="+mj-lt"/>
                <a:cs typeface="+mj-lt"/>
              </a:rPr>
              <a:t>How does the funding work?</a:t>
            </a:r>
            <a:endParaRPr lang="en-US" sz="3200" b="1">
              <a:solidFill>
                <a:schemeClr val="accent1"/>
              </a:solidFill>
            </a:endParaRPr>
          </a:p>
        </p:txBody>
      </p:sp>
      <p:sp>
        <p:nvSpPr>
          <p:cNvPr id="8" name="Rounded Rectangle 7"/>
          <p:cNvSpPr/>
          <p:nvPr/>
        </p:nvSpPr>
        <p:spPr>
          <a:xfrm>
            <a:off x="516730" y="1528733"/>
            <a:ext cx="3610470" cy="2871529"/>
          </a:xfrm>
          <a:prstGeom prst="roundRect">
            <a:avLst>
              <a:gd name="adj" fmla="val 5000"/>
            </a:avLst>
          </a:prstGeom>
          <a:solidFill>
            <a:srgbClr val="FFFFFF"/>
          </a:solidFill>
          <a:ln w="19050">
            <a:solidFill>
              <a:srgbClr val="E9999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9" name="Oval 8"/>
          <p:cNvSpPr/>
          <p:nvPr/>
        </p:nvSpPr>
        <p:spPr>
          <a:xfrm>
            <a:off x="657200" y="1728733"/>
            <a:ext cx="600000" cy="600000"/>
          </a:xfrm>
          <a:prstGeom prst="ellipse">
            <a:avLst/>
          </a:prstGeom>
          <a:solidFill>
            <a:srgbClr val="E9999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 name="Rounded Rectangle 12"/>
          <p:cNvSpPr/>
          <p:nvPr/>
        </p:nvSpPr>
        <p:spPr>
          <a:xfrm>
            <a:off x="4257199" y="1528733"/>
            <a:ext cx="3598564" cy="2871530"/>
          </a:xfrm>
          <a:prstGeom prst="roundRect">
            <a:avLst>
              <a:gd name="adj" fmla="val 5000"/>
            </a:avLst>
          </a:prstGeom>
          <a:solidFill>
            <a:srgbClr val="FFFFFF"/>
          </a:solidFill>
          <a:ln w="19050">
            <a:solidFill>
              <a:srgbClr val="D767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 name="Oval 13"/>
          <p:cNvSpPr/>
          <p:nvPr/>
        </p:nvSpPr>
        <p:spPr>
          <a:xfrm>
            <a:off x="4457200" y="1728733"/>
            <a:ext cx="600000" cy="600000"/>
          </a:xfrm>
          <a:prstGeom prst="ellipse">
            <a:avLst/>
          </a:prstGeom>
          <a:solidFill>
            <a:srgbClr val="D767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8" name="Rounded Rectangle 17"/>
          <p:cNvSpPr/>
          <p:nvPr/>
        </p:nvSpPr>
        <p:spPr>
          <a:xfrm>
            <a:off x="7985764" y="1528733"/>
            <a:ext cx="3741436" cy="2871530"/>
          </a:xfrm>
          <a:prstGeom prst="roundRect">
            <a:avLst>
              <a:gd name="adj" fmla="val 5000"/>
            </a:avLst>
          </a:prstGeom>
          <a:solidFill>
            <a:srgbClr val="FFFFFF"/>
          </a:solidFill>
          <a:ln w="19050">
            <a:solidFill>
              <a:srgbClr val="F5B32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9" name="Oval 18"/>
          <p:cNvSpPr/>
          <p:nvPr/>
        </p:nvSpPr>
        <p:spPr>
          <a:xfrm>
            <a:off x="8257200" y="1728733"/>
            <a:ext cx="600000" cy="600000"/>
          </a:xfrm>
          <a:prstGeom prst="ellipse">
            <a:avLst/>
          </a:prstGeom>
          <a:solidFill>
            <a:srgbClr val="F5B3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20" name="TextBox 19"/>
          <p:cNvSpPr txBox="1"/>
          <p:nvPr/>
        </p:nvSpPr>
        <p:spPr>
          <a:xfrm>
            <a:off x="8257200" y="1863944"/>
            <a:ext cx="600000" cy="329577"/>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lang="en-US" sz="2000" b="1" kern="0">
                <a:solidFill>
                  <a:srgbClr val="FFFFFF"/>
                </a:solidFill>
                <a:latin typeface="Roboto"/>
                <a:ea typeface="Roboto"/>
                <a:cs typeface="Arial"/>
              </a:rPr>
              <a:t>3</a:t>
            </a:r>
            <a:endParaRPr lang="en-US" sz="2000" b="1" i="0" u="none" strike="noStrike" kern="0" cap="none" spc="0" normalizeH="0" baseline="0" noProof="0">
              <a:ln>
                <a:noFill/>
              </a:ln>
              <a:solidFill>
                <a:srgbClr val="FFFFFF"/>
              </a:solidFill>
              <a:effectLst/>
              <a:uLnTx/>
              <a:uFillTx/>
              <a:latin typeface="Roboto"/>
              <a:ea typeface="Roboto"/>
              <a:cs typeface="Arial"/>
            </a:endParaRPr>
          </a:p>
        </p:txBody>
      </p:sp>
      <p:sp>
        <p:nvSpPr>
          <p:cNvPr id="26" name="TextBox 25"/>
          <p:cNvSpPr txBox="1"/>
          <p:nvPr/>
        </p:nvSpPr>
        <p:spPr>
          <a:xfrm>
            <a:off x="537200" y="4129883"/>
            <a:ext cx="1420000" cy="280000"/>
          </a:xfrm>
          <a:prstGeom prst="rect">
            <a:avLst/>
          </a:prstGeom>
          <a:noFill/>
        </p:spPr>
        <p:txBody>
          <a:bodyPr wrap="square" lIns="0" tIns="0" rIns="0" bIns="0" anchor="ctr">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Cost type</a:t>
            </a:r>
          </a:p>
        </p:txBody>
      </p:sp>
      <p:sp>
        <p:nvSpPr>
          <p:cNvPr id="27" name="TextBox 26"/>
          <p:cNvSpPr txBox="1"/>
          <p:nvPr/>
        </p:nvSpPr>
        <p:spPr>
          <a:xfrm>
            <a:off x="1957200"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BME</a:t>
            </a:r>
          </a:p>
        </p:txBody>
      </p:sp>
      <p:sp>
        <p:nvSpPr>
          <p:cNvPr id="28" name="TextBox 27"/>
          <p:cNvSpPr txBox="1"/>
          <p:nvPr/>
        </p:nvSpPr>
        <p:spPr>
          <a:xfrm>
            <a:off x="2869488" y="413285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ENPC</a:t>
            </a:r>
          </a:p>
        </p:txBody>
      </p:sp>
      <p:sp>
        <p:nvSpPr>
          <p:cNvPr id="29" name="TextBox 28"/>
          <p:cNvSpPr txBox="1"/>
          <p:nvPr/>
        </p:nvSpPr>
        <p:spPr>
          <a:xfrm>
            <a:off x="3955043" y="413285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FAU</a:t>
            </a:r>
          </a:p>
        </p:txBody>
      </p:sp>
      <p:sp>
        <p:nvSpPr>
          <p:cNvPr id="30" name="TextBox 29"/>
          <p:cNvSpPr txBox="1"/>
          <p:nvPr/>
        </p:nvSpPr>
        <p:spPr>
          <a:xfrm>
            <a:off x="4878479"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ITU</a:t>
            </a:r>
          </a:p>
        </p:txBody>
      </p:sp>
      <p:sp>
        <p:nvSpPr>
          <p:cNvPr id="31" name="TextBox 30"/>
          <p:cNvSpPr txBox="1"/>
          <p:nvPr/>
        </p:nvSpPr>
        <p:spPr>
          <a:xfrm>
            <a:off x="5964034"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PSL</a:t>
            </a:r>
          </a:p>
        </p:txBody>
      </p:sp>
      <p:sp>
        <p:nvSpPr>
          <p:cNvPr id="32" name="TextBox 31"/>
          <p:cNvSpPr txBox="1"/>
          <p:nvPr/>
        </p:nvSpPr>
        <p:spPr>
          <a:xfrm>
            <a:off x="7908699" y="4126630"/>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SSSA</a:t>
            </a:r>
          </a:p>
        </p:txBody>
      </p:sp>
      <p:sp>
        <p:nvSpPr>
          <p:cNvPr id="33" name="TextBox 32"/>
          <p:cNvSpPr txBox="1"/>
          <p:nvPr/>
        </p:nvSpPr>
        <p:spPr>
          <a:xfrm>
            <a:off x="8923881"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UNSTPB</a:t>
            </a:r>
          </a:p>
        </p:txBody>
      </p:sp>
      <p:sp>
        <p:nvSpPr>
          <p:cNvPr id="34" name="TextBox 33"/>
          <p:cNvSpPr txBox="1"/>
          <p:nvPr/>
        </p:nvSpPr>
        <p:spPr>
          <a:xfrm>
            <a:off x="9842535"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UPM</a:t>
            </a:r>
          </a:p>
        </p:txBody>
      </p:sp>
      <p:sp>
        <p:nvSpPr>
          <p:cNvPr id="35" name="TextBox 34"/>
          <p:cNvSpPr txBox="1"/>
          <p:nvPr/>
        </p:nvSpPr>
        <p:spPr>
          <a:xfrm>
            <a:off x="10681647"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ZHAW</a:t>
            </a:r>
          </a:p>
        </p:txBody>
      </p:sp>
      <p:sp>
        <p:nvSpPr>
          <p:cNvPr id="68" name="Rectangle 67"/>
          <p:cNvSpPr/>
          <p:nvPr/>
        </p:nvSpPr>
        <p:spPr>
          <a:xfrm>
            <a:off x="457200" y="5318733"/>
            <a:ext cx="11270000" cy="28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s-ES" sz="20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TextBox 31">
            <a:extLst>
              <a:ext uri="{FF2B5EF4-FFF2-40B4-BE49-F238E27FC236}">
                <a16:creationId xmlns:a16="http://schemas.microsoft.com/office/drawing/2014/main" id="{9352FD4C-580D-3105-1B65-54F03C846A61}"/>
              </a:ext>
            </a:extLst>
          </p:cNvPr>
          <p:cNvSpPr txBox="1"/>
          <p:nvPr/>
        </p:nvSpPr>
        <p:spPr>
          <a:xfrm>
            <a:off x="6887470" y="4184236"/>
            <a:ext cx="1085555" cy="164789"/>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s-ES" sz="1000" b="1" i="0" u="none" strike="noStrike" kern="0" cap="none" spc="0" normalizeH="0" baseline="0" noProof="0">
                <a:ln>
                  <a:noFill/>
                </a:ln>
                <a:solidFill>
                  <a:srgbClr val="FFFFFF"/>
                </a:solidFill>
                <a:effectLst/>
                <a:uLnTx/>
                <a:uFillTx/>
                <a:latin typeface="Roboto"/>
                <a:cs typeface="Arial"/>
                <a:sym typeface="Arial"/>
              </a:rPr>
              <a:t>SNS</a:t>
            </a:r>
            <a:endParaRPr kumimoji="0" sz="1000" b="1" i="0" u="none" strike="noStrike" kern="0" cap="none" spc="0" normalizeH="0" baseline="0" noProof="0">
              <a:ln>
                <a:noFill/>
              </a:ln>
              <a:solidFill>
                <a:srgbClr val="FFFFFF"/>
              </a:solidFill>
              <a:effectLst/>
              <a:uLnTx/>
              <a:uFillTx/>
              <a:latin typeface="Roboto"/>
              <a:cs typeface="Arial"/>
              <a:sym typeface="Arial"/>
            </a:endParaRPr>
          </a:p>
        </p:txBody>
      </p:sp>
      <p:sp>
        <p:nvSpPr>
          <p:cNvPr id="15" name="TextBox 14">
            <a:extLst>
              <a:ext uri="{FF2B5EF4-FFF2-40B4-BE49-F238E27FC236}">
                <a16:creationId xmlns:a16="http://schemas.microsoft.com/office/drawing/2014/main" id="{858B394C-EFD5-0BB7-C5FF-7ED53D26E2ED}"/>
              </a:ext>
            </a:extLst>
          </p:cNvPr>
          <p:cNvSpPr txBox="1"/>
          <p:nvPr/>
        </p:nvSpPr>
        <p:spPr>
          <a:xfrm>
            <a:off x="670425" y="2534034"/>
            <a:ext cx="3091407" cy="871116"/>
          </a:xfrm>
          <a:prstGeom prst="rect">
            <a:avLst/>
          </a:prstGeom>
          <a:noFill/>
        </p:spPr>
        <p:txBody>
          <a:bodyPr wrap="square" lIns="0" tIns="0" rIns="0" bIns="0" anchor="t">
            <a:spAutoFit/>
          </a:bodyPr>
          <a:lstStyle/>
          <a:p>
            <a:pPr>
              <a:lnSpc>
                <a:spcPct val="120000"/>
              </a:lnSpc>
              <a:defRPr/>
            </a:pPr>
            <a:r>
              <a:rPr lang="en-US" sz="1600" b="1" kern="0">
                <a:solidFill>
                  <a:srgbClr val="000000"/>
                </a:solidFill>
                <a:latin typeface="Roboto"/>
                <a:ea typeface="Roboto"/>
                <a:cs typeface="Roboto"/>
              </a:rPr>
              <a:t>Host/coordinator</a:t>
            </a:r>
            <a:r>
              <a:rPr lang="en-US" sz="1600" kern="0">
                <a:solidFill>
                  <a:srgbClr val="000000"/>
                </a:solidFill>
                <a:latin typeface="Roboto"/>
                <a:ea typeface="Roboto"/>
                <a:cs typeface="Roboto"/>
              </a:rPr>
              <a:t>: </a:t>
            </a:r>
            <a:endParaRPr lang="en-US" sz="1600" kern="0">
              <a:solidFill>
                <a:srgbClr val="000000"/>
              </a:solidFill>
              <a:highlight>
                <a:srgbClr val="C6C6C6"/>
              </a:highlight>
              <a:latin typeface="Roboto"/>
              <a:ea typeface="Roboto"/>
              <a:cs typeface="Roboto"/>
            </a:endParaRPr>
          </a:p>
          <a:p>
            <a:pPr>
              <a:lnSpc>
                <a:spcPct val="120000"/>
              </a:lnSpc>
              <a:defRPr/>
            </a:pPr>
            <a:r>
              <a:rPr lang="en-US" sz="1600" kern="0">
                <a:solidFill>
                  <a:srgbClr val="000000"/>
                </a:solidFill>
                <a:latin typeface="Roboto"/>
                <a:ea typeface="Roboto"/>
                <a:cs typeface="Roboto"/>
              </a:rPr>
              <a:t>Confirm </a:t>
            </a:r>
            <a:r>
              <a:rPr lang="en-US" sz="1600" kern="0" err="1">
                <a:solidFill>
                  <a:srgbClr val="000000"/>
                </a:solidFill>
                <a:latin typeface="Roboto"/>
                <a:ea typeface="Roboto"/>
                <a:cs typeface="Roboto"/>
              </a:rPr>
              <a:t>organisational</a:t>
            </a:r>
            <a:r>
              <a:rPr lang="en-US" sz="1600" kern="0">
                <a:solidFill>
                  <a:srgbClr val="000000"/>
                </a:solidFill>
                <a:latin typeface="Roboto"/>
                <a:ea typeface="Roboto"/>
                <a:cs typeface="Roboto"/>
              </a:rPr>
              <a:t> funding with the local Erasmus+ Office.</a:t>
            </a:r>
            <a:endParaRPr lang="en-US" sz="1600" b="0" i="0" u="none" strike="noStrike" kern="0" cap="none" spc="0" normalizeH="0" baseline="0" noProof="0">
              <a:ln>
                <a:noFill/>
              </a:ln>
              <a:solidFill>
                <a:srgbClr val="000000"/>
              </a:solidFill>
              <a:effectLst/>
              <a:highlight>
                <a:srgbClr val="C6C6C6"/>
              </a:highlight>
              <a:uLnTx/>
              <a:uFillTx/>
              <a:latin typeface="Roboto"/>
              <a:ea typeface="Roboto"/>
              <a:cs typeface="Roboto"/>
            </a:endParaRPr>
          </a:p>
        </p:txBody>
      </p:sp>
      <p:sp>
        <p:nvSpPr>
          <p:cNvPr id="73" name="Marcador de pie de página 2">
            <a:extLst>
              <a:ext uri="{FF2B5EF4-FFF2-40B4-BE49-F238E27FC236}">
                <a16:creationId xmlns:a16="http://schemas.microsoft.com/office/drawing/2014/main" id="{86AE6EB0-77E6-985A-307F-F07A3A443E1E}"/>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rPr>
              <a:t>1st EELISA Call for BIPs – Info session | 27/10/26</a:t>
            </a:r>
          </a:p>
        </p:txBody>
      </p:sp>
      <p:sp>
        <p:nvSpPr>
          <p:cNvPr id="4" name="TextBox 3">
            <a:extLst>
              <a:ext uri="{FF2B5EF4-FFF2-40B4-BE49-F238E27FC236}">
                <a16:creationId xmlns:a16="http://schemas.microsoft.com/office/drawing/2014/main" id="{017EBAEF-912B-F950-2D79-A40269981ACC}"/>
              </a:ext>
            </a:extLst>
          </p:cNvPr>
          <p:cNvSpPr txBox="1"/>
          <p:nvPr/>
        </p:nvSpPr>
        <p:spPr>
          <a:xfrm>
            <a:off x="810918" y="1842439"/>
            <a:ext cx="3584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rPr>
              <a:t>1</a:t>
            </a:r>
          </a:p>
        </p:txBody>
      </p:sp>
      <p:sp>
        <p:nvSpPr>
          <p:cNvPr id="10" name="TextBox 9">
            <a:extLst>
              <a:ext uri="{FF2B5EF4-FFF2-40B4-BE49-F238E27FC236}">
                <a16:creationId xmlns:a16="http://schemas.microsoft.com/office/drawing/2014/main" id="{F0F45BA6-C7B5-0176-6705-89861FD27C8A}"/>
              </a:ext>
            </a:extLst>
          </p:cNvPr>
          <p:cNvSpPr txBox="1"/>
          <p:nvPr/>
        </p:nvSpPr>
        <p:spPr>
          <a:xfrm>
            <a:off x="4324101" y="2531174"/>
            <a:ext cx="3655583" cy="14311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latin typeface="Roboto"/>
                <a:ea typeface="Roboto"/>
                <a:cs typeface="Roboto"/>
              </a:rPr>
              <a:t>Budget:</a:t>
            </a:r>
            <a:r>
              <a:rPr lang="en-US" sz="1600">
                <a:latin typeface="Roboto"/>
                <a:ea typeface="Roboto"/>
                <a:cs typeface="Roboto"/>
              </a:rPr>
              <a:t> Covers  costs such as teaching materials, digital tools, venues and coordination</a:t>
            </a:r>
            <a:r>
              <a:rPr lang="en-US" sz="1200">
                <a:latin typeface="Roboto"/>
                <a:ea typeface="Roboto"/>
                <a:cs typeface="Roboto"/>
              </a:rPr>
              <a:t>. </a:t>
            </a:r>
          </a:p>
          <a:p>
            <a:endParaRPr lang="en-US" sz="1100">
              <a:latin typeface="Roboto"/>
              <a:ea typeface="Roboto"/>
              <a:cs typeface="Roboto"/>
            </a:endParaRPr>
          </a:p>
          <a:p>
            <a:endParaRPr lang="en-US" sz="1200">
              <a:latin typeface="Roboto"/>
              <a:ea typeface="Roboto"/>
              <a:cs typeface="Roboto"/>
            </a:endParaRPr>
          </a:p>
          <a:p>
            <a:r>
              <a:rPr lang="en-GB" sz="1600" b="1">
                <a:latin typeface="Roboto"/>
                <a:ea typeface="Roboto"/>
                <a:cs typeface="Roboto"/>
              </a:rPr>
              <a:t>N</a:t>
            </a:r>
            <a:r>
              <a:rPr lang="es-ES" sz="1600" b="1">
                <a:latin typeface="Roboto"/>
                <a:ea typeface="Roboto"/>
                <a:cs typeface="Roboto"/>
              </a:rPr>
              <a:t>o </a:t>
            </a:r>
            <a:r>
              <a:rPr lang="es-ES" sz="1600" b="1" err="1">
                <a:latin typeface="Roboto"/>
                <a:ea typeface="Roboto"/>
                <a:cs typeface="Roboto"/>
              </a:rPr>
              <a:t>tuition</a:t>
            </a:r>
            <a:r>
              <a:rPr lang="es-ES" sz="1600" b="1">
                <a:latin typeface="Roboto"/>
                <a:ea typeface="Roboto"/>
                <a:cs typeface="Roboto"/>
              </a:rPr>
              <a:t> </a:t>
            </a:r>
            <a:r>
              <a:rPr lang="es-ES" sz="1600" b="1" err="1">
                <a:latin typeface="Roboto"/>
                <a:ea typeface="Roboto"/>
                <a:cs typeface="Roboto"/>
              </a:rPr>
              <a:t>or</a:t>
            </a:r>
            <a:r>
              <a:rPr lang="es-ES" sz="1600" b="1">
                <a:latin typeface="Roboto"/>
                <a:ea typeface="Roboto"/>
                <a:cs typeface="Roboto"/>
              </a:rPr>
              <a:t> </a:t>
            </a:r>
            <a:r>
              <a:rPr lang="es-ES" sz="1600" b="1" err="1">
                <a:latin typeface="Roboto"/>
                <a:ea typeface="Roboto"/>
                <a:cs typeface="Roboto"/>
              </a:rPr>
              <a:t>participation</a:t>
            </a:r>
            <a:r>
              <a:rPr lang="es-ES" sz="1600" b="1">
                <a:latin typeface="Roboto"/>
                <a:ea typeface="Roboto"/>
                <a:cs typeface="Roboto"/>
              </a:rPr>
              <a:t> fees.</a:t>
            </a:r>
            <a:endParaRPr lang="en-US" sz="1600" b="1">
              <a:highlight>
                <a:srgbClr val="C6C6C6"/>
              </a:highlight>
              <a:latin typeface="Roboto"/>
              <a:ea typeface="Roboto"/>
              <a:cs typeface="Roboto"/>
            </a:endParaRPr>
          </a:p>
        </p:txBody>
      </p:sp>
      <p:sp>
        <p:nvSpPr>
          <p:cNvPr id="12" name="TextBox 11">
            <a:extLst>
              <a:ext uri="{FF2B5EF4-FFF2-40B4-BE49-F238E27FC236}">
                <a16:creationId xmlns:a16="http://schemas.microsoft.com/office/drawing/2014/main" id="{2088D24B-DE69-64A5-9152-9C2CC8018DA8}"/>
              </a:ext>
            </a:extLst>
          </p:cNvPr>
          <p:cNvSpPr txBox="1"/>
          <p:nvPr/>
        </p:nvSpPr>
        <p:spPr>
          <a:xfrm>
            <a:off x="4609012" y="1842438"/>
            <a:ext cx="3584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rPr>
              <a:t>2</a:t>
            </a:r>
          </a:p>
        </p:txBody>
      </p:sp>
      <p:sp>
        <p:nvSpPr>
          <p:cNvPr id="16" name="TextBox 15">
            <a:extLst>
              <a:ext uri="{FF2B5EF4-FFF2-40B4-BE49-F238E27FC236}">
                <a16:creationId xmlns:a16="http://schemas.microsoft.com/office/drawing/2014/main" id="{0E6C48B3-776E-215D-C433-71A8D745D98A}"/>
              </a:ext>
            </a:extLst>
          </p:cNvPr>
          <p:cNvSpPr txBox="1"/>
          <p:nvPr/>
        </p:nvSpPr>
        <p:spPr>
          <a:xfrm>
            <a:off x="7991653" y="2531174"/>
            <a:ext cx="371992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Roboto"/>
                <a:ea typeface="Roboto"/>
                <a:cs typeface="Roboto"/>
              </a:rPr>
              <a:t>Outgoing Erasmus+ participants receive KA131 mobility grants through their sending institution.</a:t>
            </a:r>
            <a:endParaRPr lang="en-US" sz="1600">
              <a:highlight>
                <a:srgbClr val="C6C6C6"/>
              </a:highlight>
              <a:latin typeface="Roboto"/>
              <a:ea typeface="Roboto"/>
              <a:cs typeface="Roboto"/>
            </a:endParaRPr>
          </a:p>
          <a:p>
            <a:endParaRPr lang="en-US" sz="1600">
              <a:latin typeface="Roboto"/>
              <a:ea typeface="Roboto"/>
              <a:cs typeface="Roboto"/>
            </a:endParaRPr>
          </a:p>
          <a:p>
            <a:r>
              <a:rPr lang="en-US" sz="1600">
                <a:latin typeface="Roboto"/>
                <a:ea typeface="Roboto"/>
                <a:cs typeface="Roboto"/>
              </a:rPr>
              <a:t>Non-Erasmus+ participants will require alternative funding (SEMP).</a:t>
            </a:r>
            <a:endParaRPr lang="en-US" sz="1600">
              <a:highlight>
                <a:srgbClr val="C6C6C6"/>
              </a:highlight>
              <a:latin typeface="Roboto"/>
              <a:ea typeface="Roboto"/>
              <a:cs typeface="Roboto"/>
            </a:endParaRPr>
          </a:p>
        </p:txBody>
      </p:sp>
      <p:sp>
        <p:nvSpPr>
          <p:cNvPr id="17" name="TextBox 16">
            <a:extLst>
              <a:ext uri="{FF2B5EF4-FFF2-40B4-BE49-F238E27FC236}">
                <a16:creationId xmlns:a16="http://schemas.microsoft.com/office/drawing/2014/main" id="{68E5F66D-87F3-3968-E8BC-F7DFF11CF4FF}"/>
              </a:ext>
            </a:extLst>
          </p:cNvPr>
          <p:cNvSpPr txBox="1"/>
          <p:nvPr/>
        </p:nvSpPr>
        <p:spPr>
          <a:xfrm>
            <a:off x="531503" y="4919063"/>
            <a:ext cx="1121943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Roboto"/>
                <a:ea typeface="Roboto"/>
                <a:cs typeface="Roboto"/>
              </a:rPr>
              <a:t>BIP </a:t>
            </a:r>
            <a:r>
              <a:rPr lang="en-US" sz="2000" b="1" err="1">
                <a:latin typeface="Roboto"/>
                <a:ea typeface="Roboto"/>
                <a:cs typeface="Roboto"/>
              </a:rPr>
              <a:t>organisational</a:t>
            </a:r>
            <a:r>
              <a:rPr lang="en-US" sz="2000" b="1">
                <a:latin typeface="Roboto"/>
                <a:ea typeface="Roboto"/>
                <a:cs typeface="Roboto"/>
              </a:rPr>
              <a:t> support: </a:t>
            </a:r>
            <a:endParaRPr lang="en-US" b="1">
              <a:cs typeface="Arial"/>
            </a:endParaRPr>
          </a:p>
          <a:p>
            <a:r>
              <a:rPr lang="en-US" sz="2000" b="1">
                <a:latin typeface="Roboto"/>
                <a:ea typeface="Roboto"/>
                <a:cs typeface="Roboto"/>
              </a:rPr>
              <a:t>€4,000 </a:t>
            </a:r>
            <a:r>
              <a:rPr lang="en-US" sz="2000">
                <a:latin typeface="Roboto"/>
                <a:ea typeface="Roboto"/>
                <a:cs typeface="Roboto"/>
              </a:rPr>
              <a:t>for 10 mobile participants, up to </a:t>
            </a:r>
            <a:r>
              <a:rPr lang="en-US" sz="2000" b="1">
                <a:latin typeface="Roboto"/>
                <a:ea typeface="Roboto"/>
                <a:cs typeface="Roboto"/>
              </a:rPr>
              <a:t>€8,000 </a:t>
            </a:r>
            <a:r>
              <a:rPr lang="en-US" sz="2000">
                <a:latin typeface="Roboto"/>
                <a:ea typeface="Roboto"/>
                <a:cs typeface="Roboto"/>
              </a:rPr>
              <a:t>for 20 mobile </a:t>
            </a:r>
            <a:r>
              <a:rPr lang="en-US" sz="2000" err="1">
                <a:latin typeface="Roboto"/>
                <a:ea typeface="Roboto"/>
                <a:cs typeface="Roboto"/>
              </a:rPr>
              <a:t>participa</a:t>
            </a:r>
            <a:r>
              <a:rPr lang="en-US" sz="2000">
                <a:latin typeface="Roboto"/>
                <a:ea typeface="Roboto"/>
                <a:cs typeface="Roboto"/>
              </a:rPr>
              <a:t>nts.</a:t>
            </a:r>
            <a:endParaRPr lang="en-US">
              <a:cs typeface="Arial"/>
            </a:endParaRPr>
          </a:p>
        </p:txBody>
      </p:sp>
      <p:sp>
        <p:nvSpPr>
          <p:cNvPr id="5" name="TextBox 4">
            <a:extLst>
              <a:ext uri="{FF2B5EF4-FFF2-40B4-BE49-F238E27FC236}">
                <a16:creationId xmlns:a16="http://schemas.microsoft.com/office/drawing/2014/main" id="{047B842F-7B89-6AA4-8672-2B0D3C9F79BA}"/>
              </a:ext>
            </a:extLst>
          </p:cNvPr>
          <p:cNvSpPr txBox="1"/>
          <p:nvPr/>
        </p:nvSpPr>
        <p:spPr>
          <a:xfrm>
            <a:off x="1396504" y="1829701"/>
            <a:ext cx="274334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err="1">
                <a:latin typeface="Roboto"/>
                <a:ea typeface="Roboto"/>
                <a:cs typeface="Roboto"/>
              </a:rPr>
              <a:t>Organisational</a:t>
            </a:r>
            <a:r>
              <a:rPr lang="en-US" b="1">
                <a:latin typeface="Roboto"/>
                <a:ea typeface="Roboto"/>
                <a:cs typeface="Roboto"/>
              </a:rPr>
              <a:t> funding</a:t>
            </a:r>
          </a:p>
        </p:txBody>
      </p:sp>
      <p:sp>
        <p:nvSpPr>
          <p:cNvPr id="7" name="TextBox 6">
            <a:extLst>
              <a:ext uri="{FF2B5EF4-FFF2-40B4-BE49-F238E27FC236}">
                <a16:creationId xmlns:a16="http://schemas.microsoft.com/office/drawing/2014/main" id="{E2D62FB0-FD22-6AE4-D7E0-49846BA489DD}"/>
              </a:ext>
            </a:extLst>
          </p:cNvPr>
          <p:cNvSpPr txBox="1"/>
          <p:nvPr/>
        </p:nvSpPr>
        <p:spPr>
          <a:xfrm>
            <a:off x="5160929" y="1723696"/>
            <a:ext cx="242801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Roboto"/>
                <a:ea typeface="Roboto"/>
                <a:cs typeface="Roboto"/>
              </a:rPr>
              <a:t>BIP </a:t>
            </a:r>
            <a:r>
              <a:rPr lang="en-US" b="1" err="1">
                <a:latin typeface="Roboto"/>
                <a:ea typeface="Roboto"/>
                <a:cs typeface="Roboto"/>
              </a:rPr>
              <a:t>organisational</a:t>
            </a:r>
            <a:r>
              <a:rPr lang="en-US" b="1">
                <a:latin typeface="Roboto"/>
                <a:ea typeface="Roboto"/>
                <a:cs typeface="Roboto"/>
              </a:rPr>
              <a:t> support</a:t>
            </a:r>
          </a:p>
        </p:txBody>
      </p:sp>
      <p:sp>
        <p:nvSpPr>
          <p:cNvPr id="11" name="TextBox 10">
            <a:extLst>
              <a:ext uri="{FF2B5EF4-FFF2-40B4-BE49-F238E27FC236}">
                <a16:creationId xmlns:a16="http://schemas.microsoft.com/office/drawing/2014/main" id="{8EB07157-74E1-3642-3ABB-BA1AB2E29AB9}"/>
              </a:ext>
            </a:extLst>
          </p:cNvPr>
          <p:cNvSpPr txBox="1"/>
          <p:nvPr/>
        </p:nvSpPr>
        <p:spPr>
          <a:xfrm>
            <a:off x="9003857" y="1842539"/>
            <a:ext cx="254190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Arial"/>
              </a:rPr>
              <a:t>Participant mobility</a:t>
            </a:r>
          </a:p>
        </p:txBody>
      </p:sp>
    </p:spTree>
    <p:extLst>
      <p:ext uri="{BB962C8B-B14F-4D97-AF65-F5344CB8AC3E}">
        <p14:creationId xmlns:p14="http://schemas.microsoft.com/office/powerpoint/2010/main" val="1310321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A5C3E-00AA-5C28-5F3B-7DB66B624613}"/>
            </a:ext>
          </a:extLst>
        </p:cNvPr>
        <p:cNvGrpSpPr/>
        <p:nvPr/>
      </p:nvGrpSpPr>
      <p:grpSpPr>
        <a:xfrm>
          <a:off x="0" y="0"/>
          <a:ext cx="0" cy="0"/>
          <a:chOff x="0" y="0"/>
          <a:chExt cx="0" cy="0"/>
        </a:xfrm>
      </p:grpSpPr>
      <p:sp>
        <p:nvSpPr>
          <p:cNvPr id="6" name="Marcador de número de diapositiva 1">
            <a:extLst>
              <a:ext uri="{FF2B5EF4-FFF2-40B4-BE49-F238E27FC236}">
                <a16:creationId xmlns:a16="http://schemas.microsoft.com/office/drawing/2014/main" id="{AD341A45-696C-FC91-72D4-1D4B02AF0AAE}"/>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315F2F8D-8C3F-104F-BC62-C71A2508EAA0}" type="slidenum">
              <a:rPr kumimoji="0" lang="es-ES" sz="1400" b="1" i="0" u="none" strike="noStrike" kern="0" cap="none" spc="0" normalizeH="0" baseline="0" noProof="0" smtClean="0">
                <a:ln>
                  <a:noFill/>
                </a:ln>
                <a:solidFill>
                  <a:srgbClr val="FFFFFF"/>
                </a:solidFill>
                <a:effectLst/>
                <a:uLnTx/>
                <a:uFillTx/>
                <a:latin typeface="Roboto" panose="02000000000000000000" pitchFamily="2" charset="0"/>
                <a:ea typeface="Roboto" panose="02000000000000000000" pitchFamily="2" charset="0"/>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s-ES" sz="1400" b="1" i="0" u="none" strike="noStrike" kern="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Arial"/>
              <a:sym typeface="Arial"/>
            </a:endParaRPr>
          </a:p>
        </p:txBody>
      </p:sp>
      <p:sp>
        <p:nvSpPr>
          <p:cNvPr id="2" name="Title 1">
            <a:extLst>
              <a:ext uri="{FF2B5EF4-FFF2-40B4-BE49-F238E27FC236}">
                <a16:creationId xmlns:a16="http://schemas.microsoft.com/office/drawing/2014/main" id="{8A51AC97-3E32-B752-20B4-B421BEB4DD79}"/>
              </a:ext>
            </a:extLst>
          </p:cNvPr>
          <p:cNvSpPr>
            <a:spLocks noGrp="1"/>
          </p:cNvSpPr>
          <p:nvPr>
            <p:ph type="title"/>
          </p:nvPr>
        </p:nvSpPr>
        <p:spPr/>
        <p:txBody>
          <a:bodyPr>
            <a:normAutofit/>
          </a:bodyPr>
          <a:lstStyle/>
          <a:p>
            <a:r>
              <a:rPr lang="en-US" sz="3200" b="1">
                <a:solidFill>
                  <a:schemeClr val="accent1"/>
                </a:solidFill>
              </a:rPr>
              <a:t>Your contacts at every step</a:t>
            </a:r>
          </a:p>
        </p:txBody>
      </p:sp>
      <p:sp>
        <p:nvSpPr>
          <p:cNvPr id="20" name="TextBox 19">
            <a:extLst>
              <a:ext uri="{FF2B5EF4-FFF2-40B4-BE49-F238E27FC236}">
                <a16:creationId xmlns:a16="http://schemas.microsoft.com/office/drawing/2014/main" id="{4EEF1DC0-A74F-4CB1-D267-60F82E307FDE}"/>
              </a:ext>
            </a:extLst>
          </p:cNvPr>
          <p:cNvSpPr txBox="1"/>
          <p:nvPr/>
        </p:nvSpPr>
        <p:spPr>
          <a:xfrm>
            <a:off x="8257200" y="1863944"/>
            <a:ext cx="600000" cy="329577"/>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lang="en-US" sz="2000" b="1" kern="0">
                <a:solidFill>
                  <a:srgbClr val="FFFFFF"/>
                </a:solidFill>
                <a:latin typeface="Roboto"/>
                <a:ea typeface="Roboto"/>
                <a:cs typeface="Arial"/>
              </a:rPr>
              <a:t>3</a:t>
            </a:r>
            <a:endParaRPr lang="en-US" sz="2000" b="1" i="0" u="none" strike="noStrike" kern="0" cap="none" spc="0" normalizeH="0" baseline="0" noProof="0">
              <a:ln>
                <a:noFill/>
              </a:ln>
              <a:solidFill>
                <a:srgbClr val="FFFFFF"/>
              </a:solidFill>
              <a:effectLst/>
              <a:uLnTx/>
              <a:uFillTx/>
              <a:latin typeface="Roboto"/>
              <a:ea typeface="Roboto"/>
              <a:cs typeface="Arial"/>
            </a:endParaRPr>
          </a:p>
        </p:txBody>
      </p:sp>
      <p:sp>
        <p:nvSpPr>
          <p:cNvPr id="26" name="TextBox 25">
            <a:extLst>
              <a:ext uri="{FF2B5EF4-FFF2-40B4-BE49-F238E27FC236}">
                <a16:creationId xmlns:a16="http://schemas.microsoft.com/office/drawing/2014/main" id="{52F50EF5-7CF3-DFA3-CF68-C1E9E3F42E0F}"/>
              </a:ext>
            </a:extLst>
          </p:cNvPr>
          <p:cNvSpPr txBox="1"/>
          <p:nvPr/>
        </p:nvSpPr>
        <p:spPr>
          <a:xfrm>
            <a:off x="537200" y="4129883"/>
            <a:ext cx="1420000" cy="280000"/>
          </a:xfrm>
          <a:prstGeom prst="rect">
            <a:avLst/>
          </a:prstGeom>
          <a:noFill/>
        </p:spPr>
        <p:txBody>
          <a:bodyPr wrap="square" lIns="0" tIns="0" rIns="0" bIns="0" anchor="ctr">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Cost type</a:t>
            </a:r>
          </a:p>
        </p:txBody>
      </p:sp>
      <p:sp>
        <p:nvSpPr>
          <p:cNvPr id="27" name="TextBox 26">
            <a:extLst>
              <a:ext uri="{FF2B5EF4-FFF2-40B4-BE49-F238E27FC236}">
                <a16:creationId xmlns:a16="http://schemas.microsoft.com/office/drawing/2014/main" id="{4385EE51-52F2-5CF8-D34C-57C4C6B4A910}"/>
              </a:ext>
            </a:extLst>
          </p:cNvPr>
          <p:cNvSpPr txBox="1"/>
          <p:nvPr/>
        </p:nvSpPr>
        <p:spPr>
          <a:xfrm>
            <a:off x="1957200"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BME</a:t>
            </a:r>
          </a:p>
        </p:txBody>
      </p:sp>
      <p:sp>
        <p:nvSpPr>
          <p:cNvPr id="28" name="TextBox 27">
            <a:extLst>
              <a:ext uri="{FF2B5EF4-FFF2-40B4-BE49-F238E27FC236}">
                <a16:creationId xmlns:a16="http://schemas.microsoft.com/office/drawing/2014/main" id="{FB8A1BF1-CEFA-EE8A-97CB-11BC660CAB79}"/>
              </a:ext>
            </a:extLst>
          </p:cNvPr>
          <p:cNvSpPr txBox="1"/>
          <p:nvPr/>
        </p:nvSpPr>
        <p:spPr>
          <a:xfrm>
            <a:off x="2869488" y="413285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ENPC</a:t>
            </a:r>
          </a:p>
        </p:txBody>
      </p:sp>
      <p:sp>
        <p:nvSpPr>
          <p:cNvPr id="29" name="TextBox 28">
            <a:extLst>
              <a:ext uri="{FF2B5EF4-FFF2-40B4-BE49-F238E27FC236}">
                <a16:creationId xmlns:a16="http://schemas.microsoft.com/office/drawing/2014/main" id="{33914FF5-89A2-4A8D-BEBA-6AD92524A77E}"/>
              </a:ext>
            </a:extLst>
          </p:cNvPr>
          <p:cNvSpPr txBox="1"/>
          <p:nvPr/>
        </p:nvSpPr>
        <p:spPr>
          <a:xfrm>
            <a:off x="3955043" y="413285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FAU</a:t>
            </a:r>
          </a:p>
        </p:txBody>
      </p:sp>
      <p:sp>
        <p:nvSpPr>
          <p:cNvPr id="30" name="TextBox 29">
            <a:extLst>
              <a:ext uri="{FF2B5EF4-FFF2-40B4-BE49-F238E27FC236}">
                <a16:creationId xmlns:a16="http://schemas.microsoft.com/office/drawing/2014/main" id="{8FC147A5-2D4D-9D58-E7FA-642E6FFA7AAF}"/>
              </a:ext>
            </a:extLst>
          </p:cNvPr>
          <p:cNvSpPr txBox="1"/>
          <p:nvPr/>
        </p:nvSpPr>
        <p:spPr>
          <a:xfrm>
            <a:off x="4878479"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ITU</a:t>
            </a:r>
          </a:p>
        </p:txBody>
      </p:sp>
      <p:sp>
        <p:nvSpPr>
          <p:cNvPr id="31" name="TextBox 30">
            <a:extLst>
              <a:ext uri="{FF2B5EF4-FFF2-40B4-BE49-F238E27FC236}">
                <a16:creationId xmlns:a16="http://schemas.microsoft.com/office/drawing/2014/main" id="{191C09B8-FB2A-2F70-1661-2D004604A589}"/>
              </a:ext>
            </a:extLst>
          </p:cNvPr>
          <p:cNvSpPr txBox="1"/>
          <p:nvPr/>
        </p:nvSpPr>
        <p:spPr>
          <a:xfrm>
            <a:off x="5964034"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PSL</a:t>
            </a:r>
          </a:p>
        </p:txBody>
      </p:sp>
      <p:sp>
        <p:nvSpPr>
          <p:cNvPr id="32" name="TextBox 31">
            <a:extLst>
              <a:ext uri="{FF2B5EF4-FFF2-40B4-BE49-F238E27FC236}">
                <a16:creationId xmlns:a16="http://schemas.microsoft.com/office/drawing/2014/main" id="{ACF653CC-0019-5F23-E36E-1331B03B08B9}"/>
              </a:ext>
            </a:extLst>
          </p:cNvPr>
          <p:cNvSpPr txBox="1"/>
          <p:nvPr/>
        </p:nvSpPr>
        <p:spPr>
          <a:xfrm>
            <a:off x="7908699" y="4126630"/>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SSSA</a:t>
            </a:r>
          </a:p>
        </p:txBody>
      </p:sp>
      <p:sp>
        <p:nvSpPr>
          <p:cNvPr id="33" name="TextBox 32">
            <a:extLst>
              <a:ext uri="{FF2B5EF4-FFF2-40B4-BE49-F238E27FC236}">
                <a16:creationId xmlns:a16="http://schemas.microsoft.com/office/drawing/2014/main" id="{5F337954-D03E-66FD-95F7-EB9960F2565A}"/>
              </a:ext>
            </a:extLst>
          </p:cNvPr>
          <p:cNvSpPr txBox="1"/>
          <p:nvPr/>
        </p:nvSpPr>
        <p:spPr>
          <a:xfrm>
            <a:off x="8923881"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UNSTPB</a:t>
            </a:r>
          </a:p>
        </p:txBody>
      </p:sp>
      <p:sp>
        <p:nvSpPr>
          <p:cNvPr id="34" name="TextBox 33">
            <a:extLst>
              <a:ext uri="{FF2B5EF4-FFF2-40B4-BE49-F238E27FC236}">
                <a16:creationId xmlns:a16="http://schemas.microsoft.com/office/drawing/2014/main" id="{36ED8192-C135-49A1-48BC-AFD2A64D6C31}"/>
              </a:ext>
            </a:extLst>
          </p:cNvPr>
          <p:cNvSpPr txBox="1"/>
          <p:nvPr/>
        </p:nvSpPr>
        <p:spPr>
          <a:xfrm>
            <a:off x="9842535"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UPM</a:t>
            </a:r>
          </a:p>
        </p:txBody>
      </p:sp>
      <p:sp>
        <p:nvSpPr>
          <p:cNvPr id="35" name="TextBox 34">
            <a:extLst>
              <a:ext uri="{FF2B5EF4-FFF2-40B4-BE49-F238E27FC236}">
                <a16:creationId xmlns:a16="http://schemas.microsoft.com/office/drawing/2014/main" id="{DFCDC440-EDB2-C43F-25BF-4C530B1541A2}"/>
              </a:ext>
            </a:extLst>
          </p:cNvPr>
          <p:cNvSpPr txBox="1"/>
          <p:nvPr/>
        </p:nvSpPr>
        <p:spPr>
          <a:xfrm>
            <a:off x="10681647" y="4129883"/>
            <a:ext cx="1085555" cy="280000"/>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sz="1000" b="1" i="0" u="none" strike="noStrike" kern="0" cap="none" spc="0" normalizeH="0" baseline="0" noProof="0">
                <a:ln>
                  <a:noFill/>
                </a:ln>
                <a:solidFill>
                  <a:srgbClr val="FFFFFF"/>
                </a:solidFill>
                <a:effectLst/>
                <a:uLnTx/>
                <a:uFillTx/>
                <a:latin typeface="Roboto"/>
                <a:cs typeface="Arial"/>
                <a:sym typeface="Arial"/>
              </a:rPr>
              <a:t>ZHAW</a:t>
            </a:r>
          </a:p>
        </p:txBody>
      </p:sp>
      <p:sp>
        <p:nvSpPr>
          <p:cNvPr id="68" name="Rectangle 67">
            <a:extLst>
              <a:ext uri="{FF2B5EF4-FFF2-40B4-BE49-F238E27FC236}">
                <a16:creationId xmlns:a16="http://schemas.microsoft.com/office/drawing/2014/main" id="{E046D2BE-E6F4-FF4A-399A-C06AB8C3784B}"/>
              </a:ext>
            </a:extLst>
          </p:cNvPr>
          <p:cNvSpPr/>
          <p:nvPr/>
        </p:nvSpPr>
        <p:spPr>
          <a:xfrm>
            <a:off x="457200" y="5318733"/>
            <a:ext cx="11270000" cy="28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s-ES" sz="20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3" name="TextBox 31">
            <a:extLst>
              <a:ext uri="{FF2B5EF4-FFF2-40B4-BE49-F238E27FC236}">
                <a16:creationId xmlns:a16="http://schemas.microsoft.com/office/drawing/2014/main" id="{6987C3B2-9F03-9C3C-6108-0C0C4B7DB99A}"/>
              </a:ext>
            </a:extLst>
          </p:cNvPr>
          <p:cNvSpPr txBox="1"/>
          <p:nvPr/>
        </p:nvSpPr>
        <p:spPr>
          <a:xfrm>
            <a:off x="6887470" y="4184236"/>
            <a:ext cx="1085555" cy="164789"/>
          </a:xfrm>
          <a:prstGeom prst="rect">
            <a:avLst/>
          </a:prstGeom>
          <a:noFill/>
        </p:spPr>
        <p:txBody>
          <a:bodyPr wrap="square" lIns="0" tIns="0" rIns="0" bIns="0" anchor="ctr">
            <a:sp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s-ES" sz="1000" b="1" i="0" u="none" strike="noStrike" kern="0" cap="none" spc="0" normalizeH="0" baseline="0" noProof="0">
                <a:ln>
                  <a:noFill/>
                </a:ln>
                <a:solidFill>
                  <a:srgbClr val="FFFFFF"/>
                </a:solidFill>
                <a:effectLst/>
                <a:uLnTx/>
                <a:uFillTx/>
                <a:latin typeface="Roboto"/>
                <a:cs typeface="Arial"/>
                <a:sym typeface="Arial"/>
              </a:rPr>
              <a:t>SNS</a:t>
            </a:r>
            <a:endParaRPr kumimoji="0" sz="1000" b="1" i="0" u="none" strike="noStrike" kern="0" cap="none" spc="0" normalizeH="0" baseline="0" noProof="0">
              <a:ln>
                <a:noFill/>
              </a:ln>
              <a:solidFill>
                <a:srgbClr val="FFFFFF"/>
              </a:solidFill>
              <a:effectLst/>
              <a:uLnTx/>
              <a:uFillTx/>
              <a:latin typeface="Roboto"/>
              <a:cs typeface="Arial"/>
              <a:sym typeface="Arial"/>
            </a:endParaRPr>
          </a:p>
        </p:txBody>
      </p:sp>
      <p:sp>
        <p:nvSpPr>
          <p:cNvPr id="73" name="Marcador de pie de página 2">
            <a:extLst>
              <a:ext uri="{FF2B5EF4-FFF2-40B4-BE49-F238E27FC236}">
                <a16:creationId xmlns:a16="http://schemas.microsoft.com/office/drawing/2014/main" id="{FCBC67F7-981B-B6A3-76CF-C0C66A6785C5}"/>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rPr>
              <a:t>1st EELISA Call for BIPs – Info session | 27/10/26</a:t>
            </a:r>
          </a:p>
        </p:txBody>
      </p:sp>
      <p:sp>
        <p:nvSpPr>
          <p:cNvPr id="4" name="TextBox 3">
            <a:extLst>
              <a:ext uri="{FF2B5EF4-FFF2-40B4-BE49-F238E27FC236}">
                <a16:creationId xmlns:a16="http://schemas.microsoft.com/office/drawing/2014/main" id="{54E6823C-3DAD-64EB-BF66-E763A02E8D60}"/>
              </a:ext>
            </a:extLst>
          </p:cNvPr>
          <p:cNvSpPr txBox="1"/>
          <p:nvPr/>
        </p:nvSpPr>
        <p:spPr>
          <a:xfrm>
            <a:off x="810918" y="1842439"/>
            <a:ext cx="3584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solidFill>
                  <a:schemeClr val="bg1"/>
                </a:solidFill>
              </a:rPr>
              <a:t>1</a:t>
            </a:r>
          </a:p>
        </p:txBody>
      </p:sp>
      <p:graphicFrame>
        <p:nvGraphicFramePr>
          <p:cNvPr id="5" name="Table 4">
            <a:extLst>
              <a:ext uri="{FF2B5EF4-FFF2-40B4-BE49-F238E27FC236}">
                <a16:creationId xmlns:a16="http://schemas.microsoft.com/office/drawing/2014/main" id="{C9F51BE7-9C25-4863-AEFC-FEDCE593D848}"/>
              </a:ext>
            </a:extLst>
          </p:cNvPr>
          <p:cNvGraphicFramePr>
            <a:graphicFrameLocks noGrp="1"/>
          </p:cNvGraphicFramePr>
          <p:nvPr>
            <p:extLst>
              <p:ext uri="{D42A27DB-BD31-4B8C-83A1-F6EECF244321}">
                <p14:modId xmlns:p14="http://schemas.microsoft.com/office/powerpoint/2010/main" val="3164711587"/>
              </p:ext>
            </p:extLst>
          </p:nvPr>
        </p:nvGraphicFramePr>
        <p:xfrm>
          <a:off x="1569492" y="1455761"/>
          <a:ext cx="9208813" cy="4306179"/>
        </p:xfrm>
        <a:graphic>
          <a:graphicData uri="http://schemas.openxmlformats.org/drawingml/2006/table">
            <a:tbl>
              <a:tblPr firstRow="1" bandRow="1">
                <a:tableStyleId>{5C22544A-7EE6-4342-B048-85BDC9FD1C3A}</a:tableStyleId>
              </a:tblPr>
              <a:tblGrid>
                <a:gridCol w="2458479">
                  <a:extLst>
                    <a:ext uri="{9D8B030D-6E8A-4147-A177-3AD203B41FA5}">
                      <a16:colId xmlns:a16="http://schemas.microsoft.com/office/drawing/2014/main" val="1959982435"/>
                    </a:ext>
                  </a:extLst>
                </a:gridCol>
                <a:gridCol w="6750334">
                  <a:extLst>
                    <a:ext uri="{9D8B030D-6E8A-4147-A177-3AD203B41FA5}">
                      <a16:colId xmlns:a16="http://schemas.microsoft.com/office/drawing/2014/main" val="1696600875"/>
                    </a:ext>
                  </a:extLst>
                </a:gridCol>
              </a:tblGrid>
              <a:tr h="207954">
                <a:tc>
                  <a:txBody>
                    <a:bodyPr/>
                    <a:lstStyle/>
                    <a:p>
                      <a:r>
                        <a:rPr lang="en-US" sz="2000" b="1">
                          <a:latin typeface="Roboto"/>
                          <a:ea typeface="Roboto"/>
                          <a:cs typeface="Roboto"/>
                        </a:rPr>
                        <a:t>EELISA Institution </a:t>
                      </a:r>
                    </a:p>
                  </a:txBody>
                  <a:tcPr/>
                </a:tc>
                <a:tc>
                  <a:txBody>
                    <a:bodyPr/>
                    <a:lstStyle/>
                    <a:p>
                      <a:r>
                        <a:rPr lang="en-US" sz="2000" b="1">
                          <a:latin typeface="Roboto"/>
                          <a:ea typeface="Roboto"/>
                          <a:cs typeface="Roboto"/>
                        </a:rPr>
                        <a:t>Contact point</a:t>
                      </a:r>
                    </a:p>
                  </a:txBody>
                  <a:tcPr/>
                </a:tc>
                <a:extLst>
                  <a:ext uri="{0D108BD9-81ED-4DB2-BD59-A6C34878D82A}">
                    <a16:rowId xmlns:a16="http://schemas.microsoft.com/office/drawing/2014/main" val="1065216341"/>
                  </a:ext>
                </a:extLst>
              </a:tr>
              <a:tr h="366396">
                <a:tc>
                  <a:txBody>
                    <a:bodyPr/>
                    <a:lstStyle/>
                    <a:p>
                      <a:r>
                        <a:rPr lang="en-US">
                          <a:latin typeface="Roboto"/>
                          <a:ea typeface="Roboto"/>
                          <a:cs typeface="Roboto"/>
                        </a:rPr>
                        <a:t>ENPC</a:t>
                      </a:r>
                    </a:p>
                  </a:txBody>
                  <a:tcPr/>
                </a:tc>
                <a:tc>
                  <a:txBody>
                    <a:bodyPr/>
                    <a:lstStyle/>
                    <a:p>
                      <a:r>
                        <a:rPr lang="en-US" sz="1800">
                          <a:latin typeface="Roboto"/>
                          <a:ea typeface="Roboto"/>
                          <a:cs typeface="Roboto"/>
                        </a:rPr>
                        <a:t>Emmanuel Simantov &amp; Thibaut </a:t>
                      </a:r>
                      <a:r>
                        <a:rPr lang="en-US" sz="1800" b="0" i="0" u="none" strike="noStrike" noProof="0">
                          <a:latin typeface="Roboto"/>
                          <a:ea typeface="Roboto"/>
                          <a:cs typeface="Roboto"/>
                        </a:rPr>
                        <a:t>Skrzypek</a:t>
                      </a:r>
                      <a:endParaRPr lang="en-US" sz="1800">
                        <a:latin typeface="Roboto"/>
                        <a:ea typeface="Roboto"/>
                        <a:cs typeface="Roboto"/>
                      </a:endParaRPr>
                    </a:p>
                  </a:txBody>
                  <a:tcPr/>
                </a:tc>
                <a:extLst>
                  <a:ext uri="{0D108BD9-81ED-4DB2-BD59-A6C34878D82A}">
                    <a16:rowId xmlns:a16="http://schemas.microsoft.com/office/drawing/2014/main" val="1254729388"/>
                  </a:ext>
                </a:extLst>
              </a:tr>
              <a:tr h="366396">
                <a:tc>
                  <a:txBody>
                    <a:bodyPr/>
                    <a:lstStyle/>
                    <a:p>
                      <a:r>
                        <a:rPr lang="en-US">
                          <a:latin typeface="Roboto"/>
                          <a:ea typeface="Roboto"/>
                          <a:cs typeface="Roboto"/>
                        </a:rPr>
                        <a:t>SNS</a:t>
                      </a:r>
                    </a:p>
                  </a:txBody>
                  <a:tcPr/>
                </a:tc>
                <a:tc>
                  <a:txBody>
                    <a:bodyPr/>
                    <a:lstStyle/>
                    <a:p>
                      <a:pPr lvl="0">
                        <a:buNone/>
                      </a:pPr>
                      <a:r>
                        <a:rPr lang="en-GB" sz="1800" b="0" i="0" u="none" strike="noStrike" noProof="0">
                          <a:solidFill>
                            <a:srgbClr val="000000"/>
                          </a:solidFill>
                          <a:latin typeface="Roboto"/>
                          <a:ea typeface="Roboto"/>
                          <a:cs typeface="Roboto"/>
                        </a:rPr>
                        <a:t>Lisa Franchini &amp; Silvia Zappulla</a:t>
                      </a:r>
                      <a:endParaRPr lang="en-US" sz="1800">
                        <a:latin typeface="Roboto"/>
                        <a:ea typeface="Roboto"/>
                        <a:cs typeface="Roboto"/>
                      </a:endParaRPr>
                    </a:p>
                  </a:txBody>
                  <a:tcPr/>
                </a:tc>
                <a:extLst>
                  <a:ext uri="{0D108BD9-81ED-4DB2-BD59-A6C34878D82A}">
                    <a16:rowId xmlns:a16="http://schemas.microsoft.com/office/drawing/2014/main" val="3327210357"/>
                  </a:ext>
                </a:extLst>
              </a:tr>
              <a:tr h="366396">
                <a:tc>
                  <a:txBody>
                    <a:bodyPr/>
                    <a:lstStyle/>
                    <a:p>
                      <a:r>
                        <a:rPr lang="en-US">
                          <a:latin typeface="Roboto"/>
                          <a:ea typeface="Roboto"/>
                          <a:cs typeface="Roboto"/>
                        </a:rPr>
                        <a:t>ZHAW</a:t>
                      </a:r>
                    </a:p>
                  </a:txBody>
                  <a:tcPr/>
                </a:tc>
                <a:tc>
                  <a:txBody>
                    <a:bodyPr/>
                    <a:lstStyle/>
                    <a:p>
                      <a:pPr lvl="0">
                        <a:buNone/>
                      </a:pPr>
                      <a:r>
                        <a:rPr lang="en-GB" sz="1800" b="0" i="0" u="none" strike="noStrike" noProof="0">
                          <a:solidFill>
                            <a:srgbClr val="000000"/>
                          </a:solidFill>
                          <a:latin typeface="Roboto"/>
                          <a:ea typeface="Roboto"/>
                          <a:cs typeface="Roboto"/>
                        </a:rPr>
                        <a:t>Manuela Rüdt</a:t>
                      </a:r>
                      <a:endParaRPr lang="en-US" sz="1800">
                        <a:latin typeface="Roboto"/>
                        <a:ea typeface="Roboto"/>
                        <a:cs typeface="Roboto"/>
                      </a:endParaRPr>
                    </a:p>
                  </a:txBody>
                  <a:tcPr/>
                </a:tc>
                <a:extLst>
                  <a:ext uri="{0D108BD9-81ED-4DB2-BD59-A6C34878D82A}">
                    <a16:rowId xmlns:a16="http://schemas.microsoft.com/office/drawing/2014/main" val="494788540"/>
                  </a:ext>
                </a:extLst>
              </a:tr>
              <a:tr h="366396">
                <a:tc>
                  <a:txBody>
                    <a:bodyPr/>
                    <a:lstStyle/>
                    <a:p>
                      <a:r>
                        <a:rPr lang="en-US">
                          <a:latin typeface="Roboto"/>
                          <a:ea typeface="Roboto"/>
                          <a:cs typeface="Roboto"/>
                        </a:rPr>
                        <a:t>PSL</a:t>
                      </a:r>
                    </a:p>
                  </a:txBody>
                  <a:tcPr/>
                </a:tc>
                <a:tc>
                  <a:txBody>
                    <a:bodyPr/>
                    <a:lstStyle/>
                    <a:p>
                      <a:r>
                        <a:rPr lang="en-US" sz="1800">
                          <a:latin typeface="Roboto"/>
                          <a:ea typeface="Roboto"/>
                          <a:cs typeface="Roboto"/>
                        </a:rPr>
                        <a:t>Cathy Collins &amp; Alma Catala</a:t>
                      </a:r>
                    </a:p>
                  </a:txBody>
                  <a:tcPr/>
                </a:tc>
                <a:extLst>
                  <a:ext uri="{0D108BD9-81ED-4DB2-BD59-A6C34878D82A}">
                    <a16:rowId xmlns:a16="http://schemas.microsoft.com/office/drawing/2014/main" val="838462810"/>
                  </a:ext>
                </a:extLst>
              </a:tr>
              <a:tr h="366396">
                <a:tc>
                  <a:txBody>
                    <a:bodyPr/>
                    <a:lstStyle/>
                    <a:p>
                      <a:r>
                        <a:rPr lang="en-US">
                          <a:latin typeface="Roboto"/>
                          <a:ea typeface="Roboto"/>
                          <a:cs typeface="Roboto"/>
                        </a:rPr>
                        <a:t>FAU</a:t>
                      </a:r>
                    </a:p>
                  </a:txBody>
                  <a:tcPr/>
                </a:tc>
                <a:tc>
                  <a:txBody>
                    <a:bodyPr/>
                    <a:lstStyle/>
                    <a:p>
                      <a:pPr lvl="0">
                        <a:buNone/>
                      </a:pPr>
                      <a:r>
                        <a:rPr lang="en-GB" sz="1800" b="0" i="0" u="none" strike="noStrike" noProof="0">
                          <a:solidFill>
                            <a:srgbClr val="000000"/>
                          </a:solidFill>
                          <a:latin typeface="Roboto"/>
                          <a:ea typeface="Roboto"/>
                          <a:cs typeface="Roboto"/>
                        </a:rPr>
                        <a:t>Bianca Köndgen &amp; Victoria Goldberg</a:t>
                      </a:r>
                      <a:endParaRPr lang="en-US" sz="1800">
                        <a:latin typeface="Roboto"/>
                        <a:ea typeface="Roboto"/>
                        <a:cs typeface="Roboto"/>
                      </a:endParaRPr>
                    </a:p>
                  </a:txBody>
                  <a:tcPr/>
                </a:tc>
                <a:extLst>
                  <a:ext uri="{0D108BD9-81ED-4DB2-BD59-A6C34878D82A}">
                    <a16:rowId xmlns:a16="http://schemas.microsoft.com/office/drawing/2014/main" val="1848976305"/>
                  </a:ext>
                </a:extLst>
              </a:tr>
              <a:tr h="366396">
                <a:tc>
                  <a:txBody>
                    <a:bodyPr/>
                    <a:lstStyle/>
                    <a:p>
                      <a:r>
                        <a:rPr lang="en-US">
                          <a:latin typeface="Roboto"/>
                          <a:ea typeface="Roboto"/>
                          <a:cs typeface="Roboto"/>
                        </a:rPr>
                        <a:t>BME</a:t>
                      </a:r>
                    </a:p>
                  </a:txBody>
                  <a:tcPr/>
                </a:tc>
                <a:tc>
                  <a:txBody>
                    <a:bodyPr/>
                    <a:lstStyle/>
                    <a:p>
                      <a:pPr lvl="0">
                        <a:buNone/>
                      </a:pPr>
                      <a:r>
                        <a:rPr lang="en-GB" sz="1800" b="0" i="0" u="none" strike="noStrike" noProof="0">
                          <a:solidFill>
                            <a:srgbClr val="000000"/>
                          </a:solidFill>
                          <a:latin typeface="Roboto"/>
                          <a:ea typeface="Roboto"/>
                          <a:cs typeface="Roboto"/>
                        </a:rPr>
                        <a:t>István Biró &amp; Mészáros Ferenc</a:t>
                      </a:r>
                      <a:endParaRPr lang="en-US" sz="1800">
                        <a:latin typeface="Roboto"/>
                        <a:ea typeface="Roboto"/>
                        <a:cs typeface="Roboto"/>
                      </a:endParaRPr>
                    </a:p>
                  </a:txBody>
                  <a:tcPr/>
                </a:tc>
                <a:extLst>
                  <a:ext uri="{0D108BD9-81ED-4DB2-BD59-A6C34878D82A}">
                    <a16:rowId xmlns:a16="http://schemas.microsoft.com/office/drawing/2014/main" val="505336696"/>
                  </a:ext>
                </a:extLst>
              </a:tr>
              <a:tr h="366396">
                <a:tc>
                  <a:txBody>
                    <a:bodyPr/>
                    <a:lstStyle/>
                    <a:p>
                      <a:pPr lvl="0">
                        <a:buNone/>
                      </a:pPr>
                      <a:r>
                        <a:rPr lang="en-US">
                          <a:latin typeface="Roboto"/>
                          <a:ea typeface="Roboto"/>
                          <a:cs typeface="Roboto"/>
                        </a:rPr>
                        <a:t>UPM</a:t>
                      </a:r>
                    </a:p>
                  </a:txBody>
                  <a:tcPr/>
                </a:tc>
                <a:tc>
                  <a:txBody>
                    <a:bodyPr/>
                    <a:lstStyle/>
                    <a:p>
                      <a:pPr lvl="0">
                        <a:buNone/>
                      </a:pPr>
                      <a:r>
                        <a:rPr lang="en-GB" sz="1800" b="0" i="0" u="none" strike="noStrike" noProof="0">
                          <a:solidFill>
                            <a:srgbClr val="000000"/>
                          </a:solidFill>
                          <a:latin typeface="Roboto"/>
                          <a:ea typeface="Roboto"/>
                          <a:cs typeface="Roboto"/>
                        </a:rPr>
                        <a:t>Elena Poveda &amp; Isabel García</a:t>
                      </a:r>
                      <a:endParaRPr lang="en-US" sz="3200">
                        <a:latin typeface="Roboto"/>
                        <a:ea typeface="Roboto"/>
                        <a:cs typeface="Roboto"/>
                      </a:endParaRPr>
                    </a:p>
                  </a:txBody>
                  <a:tcPr/>
                </a:tc>
                <a:extLst>
                  <a:ext uri="{0D108BD9-81ED-4DB2-BD59-A6C34878D82A}">
                    <a16:rowId xmlns:a16="http://schemas.microsoft.com/office/drawing/2014/main" val="2986909902"/>
                  </a:ext>
                </a:extLst>
              </a:tr>
              <a:tr h="366396">
                <a:tc>
                  <a:txBody>
                    <a:bodyPr/>
                    <a:lstStyle/>
                    <a:p>
                      <a:pPr lvl="0">
                        <a:buNone/>
                      </a:pPr>
                      <a:r>
                        <a:rPr lang="en-US">
                          <a:latin typeface="Roboto"/>
                          <a:ea typeface="Roboto"/>
                          <a:cs typeface="Roboto"/>
                        </a:rPr>
                        <a:t>SSSA</a:t>
                      </a:r>
                    </a:p>
                  </a:txBody>
                  <a:tcPr/>
                </a:tc>
                <a:tc>
                  <a:txBody>
                    <a:bodyPr/>
                    <a:lstStyle/>
                    <a:p>
                      <a:pPr lvl="0">
                        <a:buNone/>
                      </a:pPr>
                      <a:r>
                        <a:rPr lang="en-GB" sz="1800" b="0" i="0" u="none" strike="noStrike" noProof="0">
                          <a:solidFill>
                            <a:srgbClr val="000000"/>
                          </a:solidFill>
                          <a:latin typeface="Roboto"/>
                          <a:ea typeface="Roboto"/>
                          <a:cs typeface="Roboto"/>
                        </a:rPr>
                        <a:t>Claudia Ambrogi &amp; Teresa Crisci</a:t>
                      </a:r>
                      <a:endParaRPr lang="en-US" sz="1800">
                        <a:latin typeface="Roboto"/>
                        <a:ea typeface="Roboto"/>
                        <a:cs typeface="Roboto"/>
                      </a:endParaRPr>
                    </a:p>
                  </a:txBody>
                  <a:tcPr/>
                </a:tc>
                <a:extLst>
                  <a:ext uri="{0D108BD9-81ED-4DB2-BD59-A6C34878D82A}">
                    <a16:rowId xmlns:a16="http://schemas.microsoft.com/office/drawing/2014/main" val="838539154"/>
                  </a:ext>
                </a:extLst>
              </a:tr>
              <a:tr h="514864">
                <a:tc>
                  <a:txBody>
                    <a:bodyPr/>
                    <a:lstStyle/>
                    <a:p>
                      <a:pPr lvl="0">
                        <a:buNone/>
                      </a:pPr>
                      <a:r>
                        <a:rPr lang="en-US">
                          <a:latin typeface="Roboto"/>
                          <a:ea typeface="Roboto"/>
                          <a:cs typeface="Roboto"/>
                        </a:rPr>
                        <a:t>ITU</a:t>
                      </a:r>
                    </a:p>
                  </a:txBody>
                  <a:tcPr/>
                </a:tc>
                <a:tc>
                  <a:txBody>
                    <a:bodyPr/>
                    <a:lstStyle/>
                    <a:p>
                      <a:pPr lvl="0">
                        <a:buNone/>
                      </a:pPr>
                      <a:r>
                        <a:rPr lang="en-GB" sz="1800" b="0" i="0" u="none" strike="noStrike" noProof="0">
                          <a:solidFill>
                            <a:srgbClr val="000000"/>
                          </a:solidFill>
                          <a:latin typeface="Roboto"/>
                          <a:ea typeface="Roboto"/>
                          <a:cs typeface="Roboto"/>
                        </a:rPr>
                        <a:t>Sümeyye Şimşek &amp;</a:t>
                      </a:r>
                      <a:r>
                        <a:rPr lang="en-GB" sz="2800" b="0" i="0" u="none" strike="noStrike" noProof="0">
                          <a:solidFill>
                            <a:srgbClr val="000000"/>
                          </a:solidFill>
                          <a:latin typeface="Roboto"/>
                          <a:ea typeface="Roboto"/>
                          <a:cs typeface="Roboto"/>
                        </a:rPr>
                        <a:t> </a:t>
                      </a:r>
                      <a:r>
                        <a:rPr lang="en-GB" sz="1800" b="0" i="0" u="none" strike="noStrike" noProof="0">
                          <a:solidFill>
                            <a:srgbClr val="000000"/>
                          </a:solidFill>
                          <a:latin typeface="Roboto"/>
                          <a:ea typeface="Roboto"/>
                          <a:cs typeface="Roboto"/>
                        </a:rPr>
                        <a:t>Ayşe Aylin Bayar</a:t>
                      </a:r>
                      <a:endParaRPr lang="en-US" sz="1800">
                        <a:latin typeface="Roboto"/>
                        <a:ea typeface="Roboto"/>
                        <a:cs typeface="Roboto"/>
                      </a:endParaRPr>
                    </a:p>
                  </a:txBody>
                  <a:tcPr/>
                </a:tc>
                <a:extLst>
                  <a:ext uri="{0D108BD9-81ED-4DB2-BD59-A6C34878D82A}">
                    <a16:rowId xmlns:a16="http://schemas.microsoft.com/office/drawing/2014/main" val="1081582392"/>
                  </a:ext>
                </a:extLst>
              </a:tr>
              <a:tr h="460611">
                <a:tc>
                  <a:txBody>
                    <a:bodyPr/>
                    <a:lstStyle/>
                    <a:p>
                      <a:pPr lvl="0">
                        <a:buNone/>
                      </a:pPr>
                      <a:r>
                        <a:rPr lang="en-US">
                          <a:latin typeface="Roboto"/>
                          <a:ea typeface="Roboto"/>
                          <a:cs typeface="Roboto"/>
                        </a:rPr>
                        <a:t>UNSTPB</a:t>
                      </a:r>
                    </a:p>
                  </a:txBody>
                  <a:tcPr/>
                </a:tc>
                <a:tc>
                  <a:txBody>
                    <a:bodyPr/>
                    <a:lstStyle/>
                    <a:p>
                      <a:pPr lvl="0">
                        <a:buNone/>
                      </a:pPr>
                      <a:r>
                        <a:rPr lang="en-GB" sz="1800" b="0" i="0" u="none" strike="noStrike" noProof="0">
                          <a:solidFill>
                            <a:srgbClr val="000000"/>
                          </a:solidFill>
                          <a:latin typeface="Roboto"/>
                          <a:ea typeface="Roboto"/>
                          <a:cs typeface="Roboto"/>
                        </a:rPr>
                        <a:t>Irina Severin &amp; Cristina Anca Eftimie</a:t>
                      </a:r>
                      <a:endParaRPr lang="en-US" sz="1800">
                        <a:latin typeface="Roboto"/>
                        <a:ea typeface="Roboto"/>
                        <a:cs typeface="Roboto"/>
                      </a:endParaRPr>
                    </a:p>
                  </a:txBody>
                  <a:tcPr/>
                </a:tc>
                <a:extLst>
                  <a:ext uri="{0D108BD9-81ED-4DB2-BD59-A6C34878D82A}">
                    <a16:rowId xmlns:a16="http://schemas.microsoft.com/office/drawing/2014/main" val="2440873008"/>
                  </a:ext>
                </a:extLst>
              </a:tr>
            </a:tbl>
          </a:graphicData>
        </a:graphic>
      </p:graphicFrame>
    </p:spTree>
    <p:extLst>
      <p:ext uri="{BB962C8B-B14F-4D97-AF65-F5344CB8AC3E}">
        <p14:creationId xmlns:p14="http://schemas.microsoft.com/office/powerpoint/2010/main" val="4002599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6">
          <a:extLst>
            <a:ext uri="{FF2B5EF4-FFF2-40B4-BE49-F238E27FC236}">
              <a16:creationId xmlns:a16="http://schemas.microsoft.com/office/drawing/2014/main" id="{6A89330A-B36D-ECB6-DBE5-8AEC903287EE}"/>
            </a:ext>
          </a:extLst>
        </p:cNvPr>
        <p:cNvGrpSpPr/>
        <p:nvPr/>
      </p:nvGrpSpPr>
      <p:grpSpPr>
        <a:xfrm>
          <a:off x="0" y="0"/>
          <a:ext cx="0" cy="0"/>
          <a:chOff x="0" y="0"/>
          <a:chExt cx="0" cy="0"/>
        </a:xfrm>
      </p:grpSpPr>
      <p:sp>
        <p:nvSpPr>
          <p:cNvPr id="507" name="Google Shape;507;p4">
            <a:extLst>
              <a:ext uri="{FF2B5EF4-FFF2-40B4-BE49-F238E27FC236}">
                <a16:creationId xmlns:a16="http://schemas.microsoft.com/office/drawing/2014/main" id="{5A25803D-31EC-3D77-44CC-9CADC713BC15}"/>
              </a:ext>
            </a:extLst>
          </p:cNvPr>
          <p:cNvSpPr txBox="1"/>
          <p:nvPr/>
        </p:nvSpPr>
        <p:spPr>
          <a:xfrm>
            <a:off x="626655" y="3724244"/>
            <a:ext cx="10282103" cy="1015622"/>
          </a:xfrm>
          <a:prstGeom prst="rect">
            <a:avLst/>
          </a:prstGeom>
          <a:noFill/>
          <a:ln>
            <a:noFill/>
          </a:ln>
        </p:spPr>
        <p:txBody>
          <a:bodyPr spcFirstLastPara="1" wrap="square" lIns="91425" tIns="45700" rIns="91425" bIns="45700" anchor="t" anchorCtr="0">
            <a:spAutoFit/>
          </a:bodyPr>
          <a:lstStyle/>
          <a:p>
            <a:r>
              <a:rPr lang="es-ES" sz="6000" b="1">
                <a:solidFill>
                  <a:schemeClr val="lt1"/>
                </a:solidFill>
                <a:latin typeface="Roboto"/>
                <a:ea typeface="Roboto"/>
                <a:cs typeface="Roboto"/>
                <a:sym typeface="Roboto"/>
              </a:rPr>
              <a:t>Q&amp;A</a:t>
            </a:r>
            <a:endParaRPr lang="en-US" sz="6000">
              <a:solidFill>
                <a:schemeClr val="lt1"/>
              </a:solidFill>
            </a:endParaRPr>
          </a:p>
        </p:txBody>
      </p:sp>
      <p:sp>
        <p:nvSpPr>
          <p:cNvPr id="508" name="Google Shape;508;p4">
            <a:extLst>
              <a:ext uri="{FF2B5EF4-FFF2-40B4-BE49-F238E27FC236}">
                <a16:creationId xmlns:a16="http://schemas.microsoft.com/office/drawing/2014/main" id="{9CAD815A-3219-B379-9220-B31A866F0C5D}"/>
              </a:ext>
            </a:extLst>
          </p:cNvPr>
          <p:cNvSpPr txBox="1"/>
          <p:nvPr/>
        </p:nvSpPr>
        <p:spPr>
          <a:xfrm>
            <a:off x="636568" y="558139"/>
            <a:ext cx="4189876" cy="31700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0" b="1">
                <a:solidFill>
                  <a:schemeClr val="lt1"/>
                </a:solidFill>
                <a:latin typeface="EElisa"/>
              </a:rPr>
              <a:t>04</a:t>
            </a:r>
            <a:endParaRPr>
              <a:solidFill>
                <a:schemeClr val="lt1"/>
              </a:solidFill>
              <a:latin typeface="EElisa" panose="00000500000000000000" pitchFamily="50" charset="0"/>
            </a:endParaRPr>
          </a:p>
        </p:txBody>
      </p:sp>
      <p:sp>
        <p:nvSpPr>
          <p:cNvPr id="2" name="Slide Number Placeholder 1">
            <a:extLst>
              <a:ext uri="{FF2B5EF4-FFF2-40B4-BE49-F238E27FC236}">
                <a16:creationId xmlns:a16="http://schemas.microsoft.com/office/drawing/2014/main" id="{1A2E3990-15DF-A53D-5369-08AFA803B1B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12</a:t>
            </a:fld>
            <a:endParaRPr lang="es-ES"/>
          </a:p>
        </p:txBody>
      </p:sp>
      <p:sp>
        <p:nvSpPr>
          <p:cNvPr id="3" name="TextBox 2">
            <a:extLst>
              <a:ext uri="{FF2B5EF4-FFF2-40B4-BE49-F238E27FC236}">
                <a16:creationId xmlns:a16="http://schemas.microsoft.com/office/drawing/2014/main" id="{25182BFA-141D-42E3-AA2B-7CD38143F133}"/>
              </a:ext>
            </a:extLst>
          </p:cNvPr>
          <p:cNvSpPr txBox="1"/>
          <p:nvPr/>
        </p:nvSpPr>
        <p:spPr>
          <a:xfrm>
            <a:off x="631503" y="4796011"/>
            <a:ext cx="7543904"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latin typeface="Roboto"/>
                <a:ea typeface="Roboto"/>
                <a:cs typeface="Roboto"/>
              </a:rPr>
              <a:t>WP4 &amp; WP5 Representatives</a:t>
            </a:r>
          </a:p>
        </p:txBody>
      </p:sp>
    </p:spTree>
    <p:extLst>
      <p:ext uri="{BB962C8B-B14F-4D97-AF65-F5344CB8AC3E}">
        <p14:creationId xmlns:p14="http://schemas.microsoft.com/office/powerpoint/2010/main" val="2855650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B720656-32A4-9236-1649-61C6DAE424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a:t>13</a:t>
            </a:fld>
            <a:endParaRPr lang="es-ES"/>
          </a:p>
        </p:txBody>
      </p:sp>
      <p:sp>
        <p:nvSpPr>
          <p:cNvPr id="4" name="Title 4">
            <a:extLst>
              <a:ext uri="{FF2B5EF4-FFF2-40B4-BE49-F238E27FC236}">
                <a16:creationId xmlns:a16="http://schemas.microsoft.com/office/drawing/2014/main" id="{6BCF51E2-7B53-670C-42F6-32C31D88565A}"/>
              </a:ext>
            </a:extLst>
          </p:cNvPr>
          <p:cNvSpPr>
            <a:spLocks noGrp="1"/>
          </p:cNvSpPr>
          <p:nvPr/>
        </p:nvSpPr>
        <p:spPr>
          <a:xfrm>
            <a:off x="508000" y="495300"/>
            <a:ext cx="10039350" cy="838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3200" b="1">
                <a:solidFill>
                  <a:schemeClr val="accent1"/>
                </a:solidFill>
                <a:latin typeface="Roboto"/>
                <a:ea typeface="Roboto"/>
                <a:cs typeface="Roboto"/>
              </a:rPr>
              <a:t>Q&amp;A</a:t>
            </a:r>
          </a:p>
        </p:txBody>
      </p:sp>
      <p:sp>
        <p:nvSpPr>
          <p:cNvPr id="5" name="CuadroTexto 1">
            <a:extLst>
              <a:ext uri="{FF2B5EF4-FFF2-40B4-BE49-F238E27FC236}">
                <a16:creationId xmlns:a16="http://schemas.microsoft.com/office/drawing/2014/main" id="{3F35BAC0-D134-2499-9D87-5680EE647900}"/>
              </a:ext>
            </a:extLst>
          </p:cNvPr>
          <p:cNvSpPr txBox="1"/>
          <p:nvPr/>
        </p:nvSpPr>
        <p:spPr>
          <a:xfrm>
            <a:off x="508000" y="2756437"/>
            <a:ext cx="9566413" cy="169277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200"/>
              </a:spcBef>
            </a:pPr>
            <a:r>
              <a:rPr lang="es-ES" sz="2800" err="1">
                <a:latin typeface="Roboto"/>
                <a:ea typeface="Roboto"/>
                <a:cs typeface="Roboto"/>
              </a:rPr>
              <a:t>Option</a:t>
            </a:r>
            <a:r>
              <a:rPr lang="es-ES" sz="2800">
                <a:latin typeface="Roboto"/>
                <a:ea typeface="Roboto"/>
                <a:cs typeface="Roboto"/>
              </a:rPr>
              <a:t> 1 - Use </a:t>
            </a:r>
            <a:r>
              <a:rPr lang="es-ES" sz="2800" err="1">
                <a:latin typeface="Roboto"/>
                <a:ea typeface="Roboto"/>
                <a:cs typeface="Roboto"/>
              </a:rPr>
              <a:t>the</a:t>
            </a:r>
            <a:r>
              <a:rPr lang="es-ES" sz="2800">
                <a:latin typeface="Roboto"/>
                <a:ea typeface="Roboto"/>
                <a:cs typeface="Roboto"/>
              </a:rPr>
              <a:t> '</a:t>
            </a:r>
            <a:r>
              <a:rPr lang="es-ES" sz="2800" err="1">
                <a:latin typeface="Roboto"/>
                <a:ea typeface="Roboto"/>
                <a:cs typeface="Roboto"/>
              </a:rPr>
              <a:t>raise</a:t>
            </a:r>
            <a:r>
              <a:rPr lang="es-ES" sz="2800">
                <a:latin typeface="Roboto"/>
                <a:ea typeface="Roboto"/>
                <a:cs typeface="Roboto"/>
              </a:rPr>
              <a:t> </a:t>
            </a:r>
            <a:r>
              <a:rPr lang="es-ES" sz="2800" err="1">
                <a:latin typeface="Roboto"/>
                <a:ea typeface="Roboto"/>
                <a:cs typeface="Roboto"/>
              </a:rPr>
              <a:t>hand</a:t>
            </a:r>
            <a:r>
              <a:rPr lang="es-ES" sz="2800">
                <a:latin typeface="Roboto"/>
                <a:ea typeface="Roboto"/>
                <a:cs typeface="Roboto"/>
              </a:rPr>
              <a:t>' </a:t>
            </a:r>
            <a:r>
              <a:rPr lang="es-ES" sz="2800" err="1">
                <a:latin typeface="Roboto"/>
                <a:ea typeface="Roboto"/>
                <a:cs typeface="Roboto"/>
              </a:rPr>
              <a:t>option</a:t>
            </a:r>
            <a:r>
              <a:rPr lang="es-ES" sz="2800">
                <a:latin typeface="Roboto"/>
                <a:ea typeface="Roboto"/>
                <a:cs typeface="Roboto"/>
              </a:rPr>
              <a:t> ✋</a:t>
            </a:r>
          </a:p>
          <a:p>
            <a:pPr>
              <a:spcBef>
                <a:spcPts val="1200"/>
              </a:spcBef>
            </a:pPr>
            <a:r>
              <a:rPr lang="es-ES" sz="2800" err="1">
                <a:latin typeface="Roboto"/>
                <a:ea typeface="Roboto"/>
                <a:cs typeface="Roboto"/>
              </a:rPr>
              <a:t>Option</a:t>
            </a:r>
            <a:r>
              <a:rPr lang="es-ES" sz="2800">
                <a:latin typeface="Roboto"/>
                <a:ea typeface="Roboto"/>
                <a:cs typeface="Roboto"/>
              </a:rPr>
              <a:t> 2 - Post </a:t>
            </a:r>
            <a:r>
              <a:rPr lang="es-ES" sz="2800" err="1">
                <a:latin typeface="Roboto"/>
                <a:ea typeface="Roboto"/>
                <a:cs typeface="Roboto"/>
              </a:rPr>
              <a:t>your</a:t>
            </a:r>
            <a:r>
              <a:rPr lang="es-ES" sz="2800">
                <a:latin typeface="Roboto"/>
                <a:ea typeface="Roboto"/>
                <a:cs typeface="Roboto"/>
              </a:rPr>
              <a:t> </a:t>
            </a:r>
            <a:r>
              <a:rPr lang="es-ES" sz="2800" err="1">
                <a:latin typeface="Roboto"/>
                <a:ea typeface="Roboto"/>
                <a:cs typeface="Roboto"/>
              </a:rPr>
              <a:t>question</a:t>
            </a:r>
            <a:r>
              <a:rPr lang="es-ES" sz="2800">
                <a:latin typeface="Roboto"/>
                <a:ea typeface="Roboto"/>
                <a:cs typeface="Roboto"/>
              </a:rPr>
              <a:t> in </a:t>
            </a:r>
            <a:r>
              <a:rPr lang="es-ES" sz="2800" err="1">
                <a:latin typeface="Roboto"/>
                <a:ea typeface="Roboto"/>
                <a:cs typeface="Roboto"/>
              </a:rPr>
              <a:t>the</a:t>
            </a:r>
            <a:r>
              <a:rPr lang="es-ES" sz="2800">
                <a:latin typeface="Roboto"/>
                <a:ea typeface="Roboto"/>
                <a:cs typeface="Roboto"/>
              </a:rPr>
              <a:t> chat</a:t>
            </a:r>
          </a:p>
          <a:p>
            <a:pPr>
              <a:spcBef>
                <a:spcPts val="1200"/>
              </a:spcBef>
            </a:pPr>
            <a:r>
              <a:rPr lang="es-ES" sz="2800" err="1">
                <a:latin typeface="Roboto"/>
                <a:ea typeface="Roboto"/>
                <a:cs typeface="Roboto"/>
              </a:rPr>
              <a:t>Option</a:t>
            </a:r>
            <a:r>
              <a:rPr lang="es-ES" sz="2800">
                <a:latin typeface="Roboto"/>
                <a:ea typeface="Roboto"/>
                <a:cs typeface="Roboto"/>
              </a:rPr>
              <a:t> 3 - Send </a:t>
            </a:r>
            <a:r>
              <a:rPr lang="es-ES" sz="2800" err="1">
                <a:latin typeface="Roboto"/>
                <a:ea typeface="Roboto"/>
                <a:cs typeface="Roboto"/>
              </a:rPr>
              <a:t>an</a:t>
            </a:r>
            <a:r>
              <a:rPr lang="es-ES" sz="2800">
                <a:latin typeface="Roboto"/>
                <a:ea typeface="Roboto"/>
                <a:cs typeface="Roboto"/>
              </a:rPr>
              <a:t> email </a:t>
            </a:r>
            <a:r>
              <a:rPr lang="es-ES" sz="2800" err="1">
                <a:latin typeface="Roboto"/>
                <a:ea typeface="Roboto"/>
                <a:cs typeface="Roboto"/>
              </a:rPr>
              <a:t>to</a:t>
            </a:r>
            <a:r>
              <a:rPr lang="es-ES" sz="2800">
                <a:latin typeface="Roboto"/>
                <a:ea typeface="Roboto"/>
                <a:cs typeface="Roboto"/>
              </a:rPr>
              <a:t> </a:t>
            </a:r>
            <a:r>
              <a:rPr lang="es-ES" sz="2800" err="1">
                <a:latin typeface="Roboto"/>
                <a:ea typeface="Roboto"/>
                <a:cs typeface="Roboto"/>
              </a:rPr>
              <a:t>your</a:t>
            </a:r>
            <a:r>
              <a:rPr lang="es-ES" sz="2800">
                <a:latin typeface="Roboto"/>
                <a:ea typeface="Roboto"/>
                <a:cs typeface="Roboto"/>
              </a:rPr>
              <a:t> local representative</a:t>
            </a:r>
            <a:endParaRPr lang="es-ES" sz="2800" i="1">
              <a:latin typeface="Roboto"/>
              <a:ea typeface="Roboto"/>
              <a:cs typeface="Roboto"/>
            </a:endParaRPr>
          </a:p>
        </p:txBody>
      </p:sp>
      <p:sp>
        <p:nvSpPr>
          <p:cNvPr id="7" name="Marcador de pie de página 2">
            <a:extLst>
              <a:ext uri="{FF2B5EF4-FFF2-40B4-BE49-F238E27FC236}">
                <a16:creationId xmlns:a16="http://schemas.microsoft.com/office/drawing/2014/main" id="{23163925-B660-71B0-6FBF-DC310B6F1EED}"/>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latin typeface="Roboto"/>
                <a:ea typeface="Roboto"/>
                <a:cs typeface="Roboto"/>
              </a:rPr>
              <a:t>1st EELISA Call for BIPs – Info session | 27/10/26</a:t>
            </a:r>
          </a:p>
        </p:txBody>
      </p:sp>
    </p:spTree>
    <p:extLst>
      <p:ext uri="{BB962C8B-B14F-4D97-AF65-F5344CB8AC3E}">
        <p14:creationId xmlns:p14="http://schemas.microsoft.com/office/powerpoint/2010/main" val="905363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18"/>
          <p:cNvSpPr txBox="1"/>
          <p:nvPr/>
        </p:nvSpPr>
        <p:spPr>
          <a:xfrm>
            <a:off x="3264135" y="2459524"/>
            <a:ext cx="5663730" cy="193895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12000" b="1" i="0" u="none" strike="noStrike" kern="0" cap="none" spc="0" normalizeH="0" baseline="0" noProof="0">
                <a:ln>
                  <a:noFill/>
                </a:ln>
                <a:solidFill>
                  <a:srgbClr val="FFFFFF"/>
                </a:solidFill>
                <a:effectLst/>
                <a:uLnTx/>
                <a:uFillTx/>
                <a:latin typeface="Roboto"/>
                <a:ea typeface="Roboto"/>
                <a:cs typeface="Roboto"/>
                <a:sym typeface="Roboto"/>
              </a:rPr>
              <a:t>T</a:t>
            </a:r>
            <a:r>
              <a:rPr kumimoji="0" lang="es-ES" sz="12000" b="1" i="0" u="none" strike="noStrike" kern="0" cap="none" spc="0" normalizeH="0" baseline="0" noProof="0">
                <a:ln>
                  <a:noFill/>
                </a:ln>
                <a:solidFill>
                  <a:srgbClr val="C3C222"/>
                </a:solidFill>
                <a:effectLst/>
                <a:uLnTx/>
                <a:uFillTx/>
                <a:latin typeface="Roboto"/>
                <a:ea typeface="Roboto"/>
                <a:cs typeface="Roboto"/>
                <a:sym typeface="Roboto"/>
              </a:rPr>
              <a:t>h</a:t>
            </a:r>
            <a:r>
              <a:rPr kumimoji="0" lang="es-ES" sz="12000" b="1" i="0" u="none" strike="noStrike" kern="0" cap="none" spc="0" normalizeH="0" baseline="0" noProof="0">
                <a:ln>
                  <a:noFill/>
                </a:ln>
                <a:solidFill>
                  <a:srgbClr val="E99998"/>
                </a:solidFill>
                <a:effectLst/>
                <a:uLnTx/>
                <a:uFillTx/>
                <a:latin typeface="Roboto"/>
                <a:ea typeface="Roboto"/>
                <a:cs typeface="Roboto"/>
                <a:sym typeface="Roboto"/>
              </a:rPr>
              <a:t>a</a:t>
            </a:r>
            <a:r>
              <a:rPr kumimoji="0" lang="es-ES" sz="12000" b="1" i="0" u="none" strike="noStrike" kern="0" cap="none" spc="0" normalizeH="0" baseline="0" noProof="0">
                <a:ln>
                  <a:noFill/>
                </a:ln>
                <a:solidFill>
                  <a:srgbClr val="FFFFFF"/>
                </a:solidFill>
                <a:effectLst/>
                <a:uLnTx/>
                <a:uFillTx/>
                <a:latin typeface="Roboto"/>
                <a:ea typeface="Roboto"/>
                <a:cs typeface="Roboto"/>
                <a:sym typeface="Roboto"/>
              </a:rPr>
              <a:t>n</a:t>
            </a:r>
            <a:r>
              <a:rPr kumimoji="0" lang="es-ES" sz="12000" b="1" i="0" u="none" strike="noStrike" kern="0" cap="none" spc="0" normalizeH="0" baseline="0" noProof="0">
                <a:ln>
                  <a:noFill/>
                </a:ln>
                <a:solidFill>
                  <a:srgbClr val="F5B328"/>
                </a:solidFill>
                <a:effectLst/>
                <a:uLnTx/>
                <a:uFillTx/>
                <a:latin typeface="Roboto"/>
                <a:ea typeface="Roboto"/>
                <a:cs typeface="Roboto"/>
                <a:sym typeface="Roboto"/>
              </a:rPr>
              <a:t>k</a:t>
            </a:r>
            <a:r>
              <a:rPr kumimoji="0" lang="es-ES" sz="12000" b="1" i="0" u="none" strike="noStrike" kern="0" cap="none" spc="0" normalizeH="0" baseline="0" noProof="0">
                <a:ln>
                  <a:noFill/>
                </a:ln>
                <a:solidFill>
                  <a:srgbClr val="D7673E"/>
                </a:solidFill>
                <a:effectLst/>
                <a:uLnTx/>
                <a:uFillTx/>
                <a:latin typeface="Roboto"/>
                <a:ea typeface="Roboto"/>
                <a:cs typeface="Roboto"/>
                <a:sym typeface="Roboto"/>
              </a:rPr>
              <a:t>s</a:t>
            </a:r>
            <a:r>
              <a:rPr kumimoji="0" lang="es-ES" sz="12000" b="1" i="0" u="none" strike="noStrike" kern="0" cap="none" spc="0" normalizeH="0" baseline="0" noProof="0">
                <a:ln>
                  <a:noFill/>
                </a:ln>
                <a:solidFill>
                  <a:srgbClr val="FFFFFF"/>
                </a:solidFill>
                <a:effectLst/>
                <a:uLnTx/>
                <a:uFillTx/>
                <a:latin typeface="Roboto"/>
                <a:ea typeface="Roboto"/>
                <a:cs typeface="Roboto"/>
                <a:sym typeface="Roboto"/>
              </a:rPr>
              <a:t>!</a:t>
            </a:r>
            <a:endParaRPr kumimoji="0" lang="es-ES"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Slide Number Placeholder 1">
            <a:extLst>
              <a:ext uri="{FF2B5EF4-FFF2-40B4-BE49-F238E27FC236}">
                <a16:creationId xmlns:a16="http://schemas.microsoft.com/office/drawing/2014/main" id="{405BF3D0-4A4B-36C3-70EB-BA59ECCBEE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ES" smtClean="0"/>
              <a:t>14</a:t>
            </a:fld>
            <a:endParaRPr lang="es-ES"/>
          </a:p>
        </p:txBody>
      </p:sp>
      <p:sp>
        <p:nvSpPr>
          <p:cNvPr id="4" name="Marcador de pie de página 2">
            <a:extLst>
              <a:ext uri="{FF2B5EF4-FFF2-40B4-BE49-F238E27FC236}">
                <a16:creationId xmlns:a16="http://schemas.microsoft.com/office/drawing/2014/main" id="{0F5AFB5D-1325-2384-E279-901566DF6FFB}"/>
              </a:ext>
            </a:extLst>
          </p:cNvPr>
          <p:cNvSpPr txBox="1">
            <a:spLocks/>
          </p:cNvSpPr>
          <p:nvPr/>
        </p:nvSpPr>
        <p:spPr>
          <a:xfrm>
            <a:off x="457700" y="6457895"/>
            <a:ext cx="5594412" cy="375151"/>
          </a:xfrm>
          <a:prstGeom prst="rect">
            <a:avLst/>
          </a:prstGeom>
        </p:spPr>
        <p:txBody>
          <a:bodyPr lIns="91440" tIns="45720" rIns="91440" bIns="45720" anchor="t"/>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a:solidFill>
                  <a:schemeClr val="bg1"/>
                </a:solidFill>
              </a:rPr>
              <a:t>1st EELISA Call for BIPs– Info session | 27/10/26</a:t>
            </a:r>
          </a:p>
        </p:txBody>
      </p:sp>
    </p:spTree>
  </p:cSld>
  <p:clrMapOvr>
    <a:masterClrMapping/>
  </p:clrMapOvr>
</p:sld>
</file>

<file path=ppt/theme/theme1.xml><?xml version="1.0" encoding="utf-8"?>
<a:theme xmlns:a="http://schemas.openxmlformats.org/drawingml/2006/main" name="Thème Office [1792943942824]">
  <a:themeElements>
    <a:clrScheme name="EELISA">
      <a:dk1>
        <a:srgbClr val="000000"/>
      </a:dk1>
      <a:lt1>
        <a:srgbClr val="FFFFFF"/>
      </a:lt1>
      <a:dk2>
        <a:srgbClr val="000000"/>
      </a:dk2>
      <a:lt2>
        <a:srgbClr val="FFFFFF"/>
      </a:lt2>
      <a:accent1>
        <a:srgbClr val="E99998"/>
      </a:accent1>
      <a:accent2>
        <a:srgbClr val="D7673E"/>
      </a:accent2>
      <a:accent3>
        <a:srgbClr val="F5B328"/>
      </a:accent3>
      <a:accent4>
        <a:srgbClr val="C3C222"/>
      </a:accent4>
      <a:accent5>
        <a:srgbClr val="000000"/>
      </a:accent5>
      <a:accent6>
        <a:srgbClr val="FFFFFF"/>
      </a:accent6>
      <a:hlink>
        <a:srgbClr val="000000"/>
      </a:hlink>
      <a:folHlink>
        <a:srgbClr val="FFFFFF"/>
      </a:folHlink>
    </a:clrScheme>
    <a:fontScheme name="Office">
      <a:majorFont>
        <a:latin typeface="Roboto"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Roboto"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ELISSA">
      <a:dk1>
        <a:srgbClr val="000000"/>
      </a:dk1>
      <a:lt1>
        <a:srgbClr val="FFFFFF"/>
      </a:lt1>
      <a:dk2>
        <a:srgbClr val="000000"/>
      </a:dk2>
      <a:lt2>
        <a:srgbClr val="FFFFFF"/>
      </a:lt2>
      <a:accent1>
        <a:srgbClr val="E99998"/>
      </a:accent1>
      <a:accent2>
        <a:srgbClr val="D7673E"/>
      </a:accent2>
      <a:accent3>
        <a:srgbClr val="F5B328"/>
      </a:accent3>
      <a:accent4>
        <a:srgbClr val="C3C222"/>
      </a:accent4>
      <a:accent5>
        <a:srgbClr val="000000"/>
      </a:accent5>
      <a:accent6>
        <a:srgbClr val="FFFFFF"/>
      </a:accent6>
      <a:hlink>
        <a:srgbClr val="0000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A4DFB90-BF22-4734-A0E6-2B72A79E4FC8}">
  <we:reference id="WA200010725" version="1.0.0.1" store="Omex" storeType="OMEX"/>
  <we:alternateReferences>
    <we:reference id="WA200010725" version="1.0.0.1" store="WA200010725" storeType="OMEX"/>
  </we:alternateReferences>
  <we:properties>
    <we:property name="claude.fileId" value="&quot;4602af58-94f6-4dc8-ab60-4410f02cf8e1&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f186b56-1e25-4485-a6ec-4c7cab8c88ee">
      <Terms xmlns="http://schemas.microsoft.com/office/infopath/2007/PartnerControls"/>
    </lcf76f155ced4ddcb4097134ff3c332f>
    <TaxCatchAll xmlns="cabb537a-5e12-4dce-9b58-ef5138582874" xsi:nil="true"/>
    <University xmlns="cf186b56-1e25-4485-a6ec-4c7cab8c88ee" xsi:nil="true"/>
    <details xmlns="cf186b56-1e25-4485-a6ec-4c7cab8c88e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02F8C4BBE93AFA4A8BE6C2AF8FA317DB" ma:contentTypeVersion="21" ma:contentTypeDescription="Crear nuevo documento." ma:contentTypeScope="" ma:versionID="cdf030558e3d5301fe281fc8e92c22d1">
  <xsd:schema xmlns:xsd="http://www.w3.org/2001/XMLSchema" xmlns:xs="http://www.w3.org/2001/XMLSchema" xmlns:p="http://schemas.microsoft.com/office/2006/metadata/properties" xmlns:ns2="cf186b56-1e25-4485-a6ec-4c7cab8c88ee" xmlns:ns3="cabb537a-5e12-4dce-9b58-ef5138582874" targetNamespace="http://schemas.microsoft.com/office/2006/metadata/properties" ma:root="true" ma:fieldsID="7bd6e7f953c2e2a120671a003ae3e6d2" ns2:_="" ns3:_="">
    <xsd:import namespace="cf186b56-1e25-4485-a6ec-4c7cab8c88ee"/>
    <xsd:import namespace="cabb537a-5e12-4dce-9b58-ef513858287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University" minOccurs="0"/>
                <xsd:element ref="ns2:MediaServiceBillingMetadata" minOccurs="0"/>
                <xsd:element ref="ns2: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186b56-1e25-4485-a6ec-4c7cab8c88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6b79bab5-423c-41bb-b2a6-fa644551eac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University" ma:index="26" nillable="true" ma:displayName="University" ma:format="Dropdown" ma:internalName="University">
      <xsd:simpleType>
        <xsd:restriction base="dms:Text">
          <xsd:maxLength value="255"/>
        </xsd:restriction>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details" ma:index="28" nillable="true" ma:displayName="details" ma:format="Dropdown" ma:internalName="detail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abb537a-5e12-4dce-9b58-ef5138582874"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9f8c28ef-d27e-4fc8-b4e1-de747fc0b3dd}" ma:internalName="TaxCatchAll" ma:showField="CatchAllData" ma:web="cabb537a-5e12-4dce-9b58-ef51385828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E97C69-6789-4875-8F01-D3EBC0B847C9}">
  <ds:schemaRefs>
    <ds:schemaRef ds:uri="cabb537a-5e12-4dce-9b58-ef5138582874"/>
    <ds:schemaRef ds:uri="cf186b56-1e25-4485-a6ec-4c7cab8c88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33585BD-8088-4249-808D-689BA08E06F0}">
  <ds:schemaRefs>
    <ds:schemaRef ds:uri="http://schemas.microsoft.com/sharepoint/v3/contenttype/forms"/>
  </ds:schemaRefs>
</ds:datastoreItem>
</file>

<file path=customXml/itemProps3.xml><?xml version="1.0" encoding="utf-8"?>
<ds:datastoreItem xmlns:ds="http://schemas.openxmlformats.org/officeDocument/2006/customXml" ds:itemID="{FF8F0C99-751F-4F45-AC21-5CE4D6F21268}">
  <ds:schemaRefs>
    <ds:schemaRef ds:uri="cabb537a-5e12-4dce-9b58-ef5138582874"/>
    <ds:schemaRef ds:uri="cf186b56-1e25-4485-a6ec-4c7cab8c88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14</Slides>
  <Notes>6</Notes>
  <HiddenSlides>0</HiddenSlide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Thème Office [1792943942824]</vt:lpstr>
      <vt:lpstr>Tema de Office</vt:lpstr>
      <vt:lpstr>PowerPoint Presentation</vt:lpstr>
      <vt:lpstr>PowerPoint Presentation</vt:lpstr>
      <vt:lpstr>PowerPoint Presentation</vt:lpstr>
      <vt:lpstr>What are BIPs? </vt:lpstr>
      <vt:lpstr>EELISA Call: Rationale &amp; Objectives</vt:lpstr>
      <vt:lpstr>Consortium composition</vt:lpstr>
      <vt:lpstr>Evaluation criteria 100 points total — what evaluators look for in each criterion</vt:lpstr>
      <vt:lpstr>PowerPoint Presentation</vt:lpstr>
      <vt:lpstr>How to apply From idea to submission — practical steps and key dates</vt:lpstr>
      <vt:lpstr>How does the funding work?</vt:lpstr>
      <vt:lpstr>Your contacts at every step</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RIAUX Louise</dc:creator>
  <cp:revision>2</cp:revision>
  <dcterms:created xsi:type="dcterms:W3CDTF">2026-10-09T12:23:03Z</dcterms:created>
  <dcterms:modified xsi:type="dcterms:W3CDTF">2026-10-29T15:54:39Z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0x01010002F8C4BBE93AFA4A8BE6C2AF8FA317DB</vt:lpwstr>
  </property>
  <property fmtid="{D5CDD505-2E9C-101B-9397-08002B2CF9AE}" pid="3" name="MediaServiceImageTags">
    <vt:lpwstr/>
  </property>
</Properties>
</file>